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369" r:id="rId11"/>
    <p:sldId id="370" r:id="rId12"/>
    <p:sldId id="263" r:id="rId13"/>
    <p:sldId id="264" r:id="rId14"/>
    <p:sldId id="265" r:id="rId15"/>
    <p:sldId id="371" r:id="rId16"/>
    <p:sldId id="372" r:id="rId17"/>
    <p:sldId id="266" r:id="rId18"/>
    <p:sldId id="267" r:id="rId19"/>
    <p:sldId id="268" r:id="rId20"/>
    <p:sldId id="373" r:id="rId21"/>
    <p:sldId id="374" r:id="rId22"/>
    <p:sldId id="269" r:id="rId23"/>
    <p:sldId id="270" r:id="rId24"/>
    <p:sldId id="271" r:id="rId25"/>
    <p:sldId id="375" r:id="rId26"/>
    <p:sldId id="376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377" r:id="rId44"/>
    <p:sldId id="378" r:id="rId45"/>
    <p:sldId id="288" r:id="rId46"/>
    <p:sldId id="289" r:id="rId47"/>
    <p:sldId id="290" r:id="rId48"/>
    <p:sldId id="379" r:id="rId49"/>
    <p:sldId id="380" r:id="rId50"/>
    <p:sldId id="291" r:id="rId51"/>
    <p:sldId id="292" r:id="rId52"/>
    <p:sldId id="293" r:id="rId53"/>
    <p:sldId id="294" r:id="rId54"/>
    <p:sldId id="295" r:id="rId55"/>
    <p:sldId id="381" r:id="rId56"/>
    <p:sldId id="382" r:id="rId57"/>
    <p:sldId id="296" r:id="rId58"/>
    <p:sldId id="297" r:id="rId59"/>
    <p:sldId id="298" r:id="rId60"/>
    <p:sldId id="383" r:id="rId61"/>
    <p:sldId id="384" r:id="rId62"/>
    <p:sldId id="299" r:id="rId63"/>
    <p:sldId id="300" r:id="rId64"/>
    <p:sldId id="301" r:id="rId65"/>
    <p:sldId id="385" r:id="rId66"/>
    <p:sldId id="386" r:id="rId67"/>
    <p:sldId id="302" r:id="rId68"/>
    <p:sldId id="303" r:id="rId69"/>
    <p:sldId id="304" r:id="rId70"/>
    <p:sldId id="387" r:id="rId71"/>
    <p:sldId id="305" r:id="rId72"/>
    <p:sldId id="306" r:id="rId73"/>
    <p:sldId id="307" r:id="rId74"/>
    <p:sldId id="388" r:id="rId75"/>
    <p:sldId id="389" r:id="rId76"/>
    <p:sldId id="308" r:id="rId77"/>
    <p:sldId id="309" r:id="rId78"/>
    <p:sldId id="310" r:id="rId79"/>
    <p:sldId id="311" r:id="rId80"/>
    <p:sldId id="312" r:id="rId81"/>
    <p:sldId id="313" r:id="rId82"/>
    <p:sldId id="314" r:id="rId83"/>
    <p:sldId id="315" r:id="rId84"/>
    <p:sldId id="316" r:id="rId85"/>
    <p:sldId id="317" r:id="rId86"/>
    <p:sldId id="318" r:id="rId87"/>
    <p:sldId id="319" r:id="rId88"/>
    <p:sldId id="390" r:id="rId89"/>
    <p:sldId id="391" r:id="rId90"/>
    <p:sldId id="320" r:id="rId91"/>
    <p:sldId id="321" r:id="rId92"/>
    <p:sldId id="322" r:id="rId93"/>
    <p:sldId id="323" r:id="rId94"/>
    <p:sldId id="324" r:id="rId95"/>
    <p:sldId id="392" r:id="rId96"/>
    <p:sldId id="393" r:id="rId97"/>
    <p:sldId id="325" r:id="rId98"/>
    <p:sldId id="326" r:id="rId99"/>
    <p:sldId id="327" r:id="rId100"/>
    <p:sldId id="394" r:id="rId101"/>
    <p:sldId id="395" r:id="rId102"/>
    <p:sldId id="396" r:id="rId103"/>
    <p:sldId id="328" r:id="rId104"/>
    <p:sldId id="329" r:id="rId105"/>
    <p:sldId id="330" r:id="rId106"/>
    <p:sldId id="331" r:id="rId107"/>
    <p:sldId id="332" r:id="rId108"/>
    <p:sldId id="333" r:id="rId109"/>
    <p:sldId id="334" r:id="rId110"/>
    <p:sldId id="335" r:id="rId111"/>
    <p:sldId id="336" r:id="rId112"/>
    <p:sldId id="337" r:id="rId113"/>
    <p:sldId id="338" r:id="rId114"/>
    <p:sldId id="339" r:id="rId115"/>
    <p:sldId id="340" r:id="rId116"/>
    <p:sldId id="341" r:id="rId117"/>
    <p:sldId id="342" r:id="rId118"/>
    <p:sldId id="343" r:id="rId119"/>
    <p:sldId id="344" r:id="rId120"/>
    <p:sldId id="345" r:id="rId121"/>
    <p:sldId id="346" r:id="rId122"/>
    <p:sldId id="347" r:id="rId123"/>
    <p:sldId id="348" r:id="rId124"/>
    <p:sldId id="349" r:id="rId125"/>
    <p:sldId id="350" r:id="rId126"/>
    <p:sldId id="351" r:id="rId127"/>
    <p:sldId id="352" r:id="rId128"/>
    <p:sldId id="353" r:id="rId129"/>
    <p:sldId id="354" r:id="rId130"/>
    <p:sldId id="355" r:id="rId131"/>
    <p:sldId id="356" r:id="rId132"/>
    <p:sldId id="357" r:id="rId133"/>
    <p:sldId id="358" r:id="rId134"/>
    <p:sldId id="359" r:id="rId135"/>
    <p:sldId id="360" r:id="rId136"/>
    <p:sldId id="361" r:id="rId137"/>
    <p:sldId id="362" r:id="rId138"/>
    <p:sldId id="363" r:id="rId139"/>
    <p:sldId id="364" r:id="rId140"/>
    <p:sldId id="365" r:id="rId141"/>
    <p:sldId id="397" r:id="rId142"/>
    <p:sldId id="398" r:id="rId143"/>
    <p:sldId id="366" r:id="rId144"/>
    <p:sldId id="367" r:id="rId145"/>
    <p:sldId id="368" r:id="rId146"/>
  </p:sldIdLst>
  <p:sldSz cx="12192000" cy="6858000"/>
  <p:notesSz cx="6858000" cy="12192000"/>
  <p:custDataLst>
    <p:tags r:id="rId15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6.xml"/><Relationship Id="rId98" Type="http://schemas.openxmlformats.org/officeDocument/2006/relationships/slide" Target="slides/slide95.xml"/><Relationship Id="rId97" Type="http://schemas.openxmlformats.org/officeDocument/2006/relationships/slide" Target="slides/slide94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0" Type="http://schemas.openxmlformats.org/officeDocument/2006/relationships/tags" Target="tags/tag14.xml"/><Relationship Id="rId15" Type="http://schemas.openxmlformats.org/officeDocument/2006/relationships/slide" Target="slides/slide12.xml"/><Relationship Id="rId149" Type="http://schemas.openxmlformats.org/officeDocument/2006/relationships/tableStyles" Target="tableStyles.xml"/><Relationship Id="rId148" Type="http://schemas.openxmlformats.org/officeDocument/2006/relationships/viewProps" Target="viewProps.xml"/><Relationship Id="rId147" Type="http://schemas.openxmlformats.org/officeDocument/2006/relationships/presProps" Target="presProps.xml"/><Relationship Id="rId146" Type="http://schemas.openxmlformats.org/officeDocument/2006/relationships/slide" Target="slides/slide143.xml"/><Relationship Id="rId145" Type="http://schemas.openxmlformats.org/officeDocument/2006/relationships/slide" Target="slides/slide142.xml"/><Relationship Id="rId144" Type="http://schemas.openxmlformats.org/officeDocument/2006/relationships/slide" Target="slides/slide141.xml"/><Relationship Id="rId143" Type="http://schemas.openxmlformats.org/officeDocument/2006/relationships/slide" Target="slides/slide140.xml"/><Relationship Id="rId142" Type="http://schemas.openxmlformats.org/officeDocument/2006/relationships/slide" Target="slides/slide139.xml"/><Relationship Id="rId141" Type="http://schemas.openxmlformats.org/officeDocument/2006/relationships/slide" Target="slides/slide138.xml"/><Relationship Id="rId140" Type="http://schemas.openxmlformats.org/officeDocument/2006/relationships/slide" Target="slides/slide137.xml"/><Relationship Id="rId14" Type="http://schemas.openxmlformats.org/officeDocument/2006/relationships/slide" Target="slides/slide11.xml"/><Relationship Id="rId139" Type="http://schemas.openxmlformats.org/officeDocument/2006/relationships/slide" Target="slides/slide136.xml"/><Relationship Id="rId138" Type="http://schemas.openxmlformats.org/officeDocument/2006/relationships/slide" Target="slides/slide135.xml"/><Relationship Id="rId137" Type="http://schemas.openxmlformats.org/officeDocument/2006/relationships/slide" Target="slides/slide134.xml"/><Relationship Id="rId136" Type="http://schemas.openxmlformats.org/officeDocument/2006/relationships/slide" Target="slides/slide133.xml"/><Relationship Id="rId135" Type="http://schemas.openxmlformats.org/officeDocument/2006/relationships/slide" Target="slides/slide132.xml"/><Relationship Id="rId134" Type="http://schemas.openxmlformats.org/officeDocument/2006/relationships/slide" Target="slides/slide131.xml"/><Relationship Id="rId133" Type="http://schemas.openxmlformats.org/officeDocument/2006/relationships/slide" Target="slides/slide130.xml"/><Relationship Id="rId132" Type="http://schemas.openxmlformats.org/officeDocument/2006/relationships/slide" Target="slides/slide129.xml"/><Relationship Id="rId131" Type="http://schemas.openxmlformats.org/officeDocument/2006/relationships/slide" Target="slides/slide128.xml"/><Relationship Id="rId130" Type="http://schemas.openxmlformats.org/officeDocument/2006/relationships/slide" Target="slides/slide127.xml"/><Relationship Id="rId13" Type="http://schemas.openxmlformats.org/officeDocument/2006/relationships/slide" Target="slides/slide10.xml"/><Relationship Id="rId129" Type="http://schemas.openxmlformats.org/officeDocument/2006/relationships/slide" Target="slides/slide126.xml"/><Relationship Id="rId128" Type="http://schemas.openxmlformats.org/officeDocument/2006/relationships/slide" Target="slides/slide125.xml"/><Relationship Id="rId127" Type="http://schemas.openxmlformats.org/officeDocument/2006/relationships/slide" Target="slides/slide124.xml"/><Relationship Id="rId126" Type="http://schemas.openxmlformats.org/officeDocument/2006/relationships/slide" Target="slides/slide123.xml"/><Relationship Id="rId125" Type="http://schemas.openxmlformats.org/officeDocument/2006/relationships/slide" Target="slides/slide122.xml"/><Relationship Id="rId124" Type="http://schemas.openxmlformats.org/officeDocument/2006/relationships/slide" Target="slides/slide121.xml"/><Relationship Id="rId123" Type="http://schemas.openxmlformats.org/officeDocument/2006/relationships/slide" Target="slides/slide120.xml"/><Relationship Id="rId122" Type="http://schemas.openxmlformats.org/officeDocument/2006/relationships/slide" Target="slides/slide119.xml"/><Relationship Id="rId121" Type="http://schemas.openxmlformats.org/officeDocument/2006/relationships/slide" Target="slides/slide118.xml"/><Relationship Id="rId120" Type="http://schemas.openxmlformats.org/officeDocument/2006/relationships/slide" Target="slides/slide117.xml"/><Relationship Id="rId12" Type="http://schemas.openxmlformats.org/officeDocument/2006/relationships/slide" Target="slides/slide9.xml"/><Relationship Id="rId119" Type="http://schemas.openxmlformats.org/officeDocument/2006/relationships/slide" Target="slides/slide116.xml"/><Relationship Id="rId118" Type="http://schemas.openxmlformats.org/officeDocument/2006/relationships/slide" Target="slides/slide115.xml"/><Relationship Id="rId117" Type="http://schemas.openxmlformats.org/officeDocument/2006/relationships/slide" Target="slides/slide114.xml"/><Relationship Id="rId116" Type="http://schemas.openxmlformats.org/officeDocument/2006/relationships/slide" Target="slides/slide113.xml"/><Relationship Id="rId115" Type="http://schemas.openxmlformats.org/officeDocument/2006/relationships/slide" Target="slides/slide112.xml"/><Relationship Id="rId114" Type="http://schemas.openxmlformats.org/officeDocument/2006/relationships/slide" Target="slides/slide111.xml"/><Relationship Id="rId113" Type="http://schemas.openxmlformats.org/officeDocument/2006/relationships/slide" Target="slides/slide110.xml"/><Relationship Id="rId112" Type="http://schemas.openxmlformats.org/officeDocument/2006/relationships/slide" Target="slides/slide109.xml"/><Relationship Id="rId111" Type="http://schemas.openxmlformats.org/officeDocument/2006/relationships/slide" Target="slides/slide108.xml"/><Relationship Id="rId110" Type="http://schemas.openxmlformats.org/officeDocument/2006/relationships/slide" Target="slides/slide107.xml"/><Relationship Id="rId11" Type="http://schemas.openxmlformats.org/officeDocument/2006/relationships/slide" Target="slides/slide8.xml"/><Relationship Id="rId109" Type="http://schemas.openxmlformats.org/officeDocument/2006/relationships/slide" Target="slides/slide106.xml"/><Relationship Id="rId108" Type="http://schemas.openxmlformats.org/officeDocument/2006/relationships/slide" Target="slides/slide105.xml"/><Relationship Id="rId107" Type="http://schemas.openxmlformats.org/officeDocument/2006/relationships/slide" Target="slides/slide104.xml"/><Relationship Id="rId106" Type="http://schemas.openxmlformats.org/officeDocument/2006/relationships/slide" Target="slides/slide103.xml"/><Relationship Id="rId105" Type="http://schemas.openxmlformats.org/officeDocument/2006/relationships/slide" Target="slides/slide102.xml"/><Relationship Id="rId104" Type="http://schemas.openxmlformats.org/officeDocument/2006/relationships/slide" Target="slides/slide101.xml"/><Relationship Id="rId103" Type="http://schemas.openxmlformats.org/officeDocument/2006/relationships/slide" Target="slides/slide100.xml"/><Relationship Id="rId102" Type="http://schemas.openxmlformats.org/officeDocument/2006/relationships/slide" Target="slides/slide99.xml"/><Relationship Id="rId101" Type="http://schemas.openxmlformats.org/officeDocument/2006/relationships/slide" Target="slides/slide98.xml"/><Relationship Id="rId100" Type="http://schemas.openxmlformats.org/officeDocument/2006/relationships/slide" Target="slides/slide97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8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9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0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2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3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4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5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6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8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2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5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6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7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2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3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4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5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6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8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9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0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2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3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4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5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6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8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9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0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2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3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4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5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6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f39d60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 文化风俗已考话题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a6bcf6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 做法建议已考话题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f02331f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830" y="91440"/>
            <a:ext cx="6059170" cy="52133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 科普知识与现代科技</a:t>
            </a:r>
            <a:r>
              <a:rPr lang="en-US" sz="2800" b="1" i="0" dirty="0">
                <a:solidFill>
                  <a:schemeClr val="bg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已考话题</a:t>
            </a:r>
            <a:endParaRPr lang="en-US" sz="2800" b="1" i="0" dirty="0">
              <a:solidFill>
                <a:schemeClr val="bg1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0"/>
            </a:endParaRPr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8dbc10a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 自然生态已考话题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4085f8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话题五 其他已考话题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300e79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话题六 跨学科猜押话题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4.xml"/></Relationships>
</file>

<file path=ppt/slides/_rels/slide10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4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13.jpe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4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jpeg"/></Relationships>
</file>

<file path=ppt/slides/_rels/slide10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0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13.jpe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5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5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5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5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jpeg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5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5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5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1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2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13.jpeg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5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5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5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5.xml"/></Relationships>
</file>

<file path=ppt/slides/_rels/slide1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7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13.jpe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8.xml"/></Relationships>
</file>

<file path=ppt/slides/_rels/slide1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9.jpeg"/><Relationship Id="rId1" Type="http://schemas.openxmlformats.org/officeDocument/2006/relationships/image" Target="../media/image10.png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6.xml"/></Relationships>
</file>

<file path=ppt/slides/_rels/slide13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3.xml"/><Relationship Id="rId8" Type="http://schemas.openxmlformats.org/officeDocument/2006/relationships/slideLayout" Target="../slideLayouts/slideLayout16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3.jpeg"/><Relationship Id="rId1" Type="http://schemas.openxmlformats.org/officeDocument/2006/relationships/tags" Target="../tags/tag1.xml"/></Relationships>
</file>

<file path=ppt/slides/_rels/slide13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image" Target="../media/image13.jpeg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0" Type="http://schemas.openxmlformats.org/officeDocument/2006/relationships/notesSlide" Target="../notesSlides/notesSlide104.xml"/><Relationship Id="rId1" Type="http://schemas.openxmlformats.org/officeDocument/2006/relationships/tags" Target="../tags/tag7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0.png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6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1.jpeg"/></Relationships>
</file>

<file path=ppt/slides/_rels/slide13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8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13.jpeg"/></Relationships>
</file>

<file path=ppt/slides/_rels/slide1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3.jpeg"/><Relationship Id="rId1" Type="http://schemas.openxmlformats.org/officeDocument/2006/relationships/image" Target="../media/image24.jpe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.jpeg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6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6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6.xml"/><Relationship Id="rId6" Type="http://schemas.openxmlformats.org/officeDocument/2006/relationships/slide" Target="slide127.xml"/><Relationship Id="rId5" Type="http://schemas.openxmlformats.org/officeDocument/2006/relationships/slide" Target="slide109.xml"/><Relationship Id="rId4" Type="http://schemas.openxmlformats.org/officeDocument/2006/relationships/slide" Target="slide84.xml"/><Relationship Id="rId3" Type="http://schemas.openxmlformats.org/officeDocument/2006/relationships/slide" Target="slide51.xml"/><Relationship Id="rId2" Type="http://schemas.openxmlformats.org/officeDocument/2006/relationships/slide" Target="slide28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2.jpeg"/><Relationship Id="rId1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4.jpeg"/><Relationship Id="rId1" Type="http://schemas.openxmlformats.org/officeDocument/2006/relationships/image" Target="../media/image13.jpe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5.jpeg"/><Relationship Id="rId1" Type="http://schemas.openxmlformats.org/officeDocument/2006/relationships/image" Target="../media/image10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6.jpeg"/><Relationship Id="rId1" Type="http://schemas.openxmlformats.org/officeDocument/2006/relationships/image" Target="../media/image10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jpe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7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13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jpe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4.xml"/></Relationships>
</file>

<file path=ppt/slides/_rels/slide9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jpeg"/><Relationship Id="rId1" Type="http://schemas.openxmlformats.org/officeDocument/2006/relationships/image" Target="../media/image32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_1#c4cd06160?vcp=1&amp;pid=61a17073a&amp;color=0,0,0&amp;mp=1&amp;vtp=1&amp;bt=1&amp;bbb=1"/>
          <p:cNvSpPr/>
          <p:nvPr/>
        </p:nvSpPr>
        <p:spPr>
          <a:xfrm>
            <a:off x="502920" y="119716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本文介绍了小满这一节气的相关信息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_1#bb4adff55?vcp=1&amp;pid=c4cd06160&amp;color=0,0,0&amp;vtp=1&amp;bbb=1"/>
          <p:cNvSpPr/>
          <p:nvPr/>
        </p:nvSpPr>
        <p:spPr>
          <a:xfrm>
            <a:off x="502920" y="17308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“ripe”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4_1#bb4adff55.bracket?vcp=1&amp;pid=c4cd06160&amp;color=0,0,0&amp;vpa=1&amp;vtp=1"/>
          <p:cNvSpPr/>
          <p:nvPr/>
        </p:nvSpPr>
        <p:spPr>
          <a:xfrm>
            <a:off x="9014302" y="17194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5_1#bb4adff55.choices?vcp=1&amp;pid=c4cd06160&amp;color=0,0,0&amp;vtp=1&amp;bbb=1"/>
          <p:cNvSpPr/>
          <p:nvPr/>
        </p:nvSpPr>
        <p:spPr>
          <a:xfrm>
            <a:off x="502920" y="22722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A.Completely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.Slowly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endangered.</a:t>
            </a:r>
            <a:endParaRPr lang="en-US" altLang="zh-CN" sz="2400" dirty="0"/>
          </a:p>
        </p:txBody>
      </p:sp>
      <p:sp>
        <p:nvSpPr>
          <p:cNvPr id="6" name="QC_8_BD.6_1#5533aeb3d?vcp=1&amp;pid=c4cd06160&amp;color=0,0,0&amp;vtp=1&amp;bbb=1"/>
          <p:cNvSpPr/>
          <p:nvPr/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7_1#5533aeb3d.bracket?vcp=1&amp;pid=c4cd06160&amp;color=0,0,0&amp;vpa=2&amp;vtp=1"/>
          <p:cNvSpPr/>
          <p:nvPr/>
        </p:nvSpPr>
        <p:spPr>
          <a:xfrm>
            <a:off x="6828313" y="33577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8_1#5533aeb3d.choices?vcp=1&amp;pid=c4cd06160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autumn.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drops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25_1#c4de54d2e?vcp=1&amp;pid=ec1699f68&amp;color=0,0,0&amp;vtp=1&amp;bbb=1&amp;hb=1"/>
          <p:cNvSpPr/>
          <p:nvPr/>
        </p:nvSpPr>
        <p:spPr>
          <a:xfrm>
            <a:off x="502920" y="287134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vivid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26_1#c4de54d2e?vcp=1&amp;pid=ec1699f68&amp;color=0,0,0&amp;vtp=1&amp;bt=1&amp;bbb=1&amp;hb=1"/>
          <p:cNvSpPr/>
          <p:nvPr/>
        </p:nvSpPr>
        <p:spPr>
          <a:xfrm>
            <a:off x="502920" y="121066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文章主要介绍了科学家通过放置智能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设备来倾听生物的声音的相关信息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27_1#b3bbecf34?vcp=1&amp;pid=c4de54d2e&amp;color=0,0,0&amp;vtp=1&amp;bbb=1"/>
          <p:cNvSpPr/>
          <p:nvPr/>
        </p:nvSpPr>
        <p:spPr>
          <a:xfrm>
            <a:off x="502920" y="230063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228_1#b3bbecf34.blank?vcp=1&amp;pid=c4de54d2e&amp;color=0,0,0&amp;vpa=65&amp;vtp=1"/>
          <p:cNvSpPr/>
          <p:nvPr/>
        </p:nvSpPr>
        <p:spPr>
          <a:xfrm>
            <a:off x="10076338" y="225110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229_1#b3bbecf34.choices?vcp=1&amp;pid=c4de54d2e&amp;color=0,0,0&amp;vtp=1&amp;bbb=1"/>
          <p:cNvSpPr/>
          <p:nvPr/>
        </p:nvSpPr>
        <p:spPr>
          <a:xfrm>
            <a:off x="502920" y="2841977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elephants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honeybees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endParaRPr lang="en-US" altLang="zh-CN" sz="2400" dirty="0"/>
          </a:p>
        </p:txBody>
      </p:sp>
      <p:sp>
        <p:nvSpPr>
          <p:cNvPr id="6" name="QC_8_BD.230_1#ad46890fc?vcp=1&amp;pid=c4de54d2e&amp;color=0,0,0&amp;vtp=1&amp;bbb=1"/>
          <p:cNvSpPr/>
          <p:nvPr/>
        </p:nvSpPr>
        <p:spPr>
          <a:xfrm>
            <a:off x="502920" y="503240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“they”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31_1#ad46890fc.bracket?vcp=1&amp;pid=c4de54d2e&amp;color=0,0,0&amp;vpa=66&amp;vtp=1"/>
          <p:cNvSpPr/>
          <p:nvPr/>
        </p:nvSpPr>
        <p:spPr>
          <a:xfrm>
            <a:off x="7915752" y="502097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232_1#ad46890fc.choices?vcp=1&amp;pid=c4de54d2e&amp;color=0,0,0&amp;vtp=1&amp;bbb=1"/>
          <p:cNvSpPr/>
          <p:nvPr/>
        </p:nvSpPr>
        <p:spPr>
          <a:xfrm>
            <a:off x="502920" y="556707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17495" algn="l"/>
                <a:tab pos="5965825" algn="l"/>
                <a:tab pos="84410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Devices.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.Satellites.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33_1#e63f91c94?vcp=1&amp;pid=c4de54d2e&amp;color=0,0,0&amp;vtp=1&amp;bt=1&amp;bbb=1"/>
          <p:cNvSpPr/>
          <p:nvPr/>
        </p:nvSpPr>
        <p:spPr>
          <a:xfrm>
            <a:off x="502920" y="101809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234_1#e63f91c94.bracket?vcp=1&amp;pid=c4de54d2e&amp;color=0,0,0&amp;vpa=67&amp;vtp=1"/>
          <p:cNvSpPr/>
          <p:nvPr/>
        </p:nvSpPr>
        <p:spPr>
          <a:xfrm>
            <a:off x="10331927" y="100666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235_1#e63f91c94.choices?vcp=1&amp;pid=c4de54d2e&amp;color=0,0,0&amp;vtp=1&amp;bbb=1"/>
          <p:cNvSpPr/>
          <p:nvPr/>
        </p:nvSpPr>
        <p:spPr>
          <a:xfrm>
            <a:off x="502920" y="155746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easily.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anything.</a:t>
            </a:r>
            <a:endParaRPr lang="en-US" altLang="zh-CN" sz="2400" dirty="0"/>
          </a:p>
        </p:txBody>
      </p:sp>
      <p:sp>
        <p:nvSpPr>
          <p:cNvPr id="5" name="QC_8_BD.236_1#06980deff?vcp=1&amp;pid=c4de54d2e&amp;color=0,0,0&amp;vtp=1&amp;bbb=1"/>
          <p:cNvSpPr/>
          <p:nvPr/>
        </p:nvSpPr>
        <p:spPr>
          <a:xfrm>
            <a:off x="502920" y="374789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236_1#06980deff?vcp=1&amp;pid=c4de54d2e&amp;color=0,0,0&amp;tib=255,255,255&amp;iip=3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767583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237_1#06980deff.bracket?vcp=1&amp;pid=c4de54d2e&amp;color=0,0,0&amp;vpa=68&amp;vtp=1"/>
          <p:cNvSpPr/>
          <p:nvPr/>
        </p:nvSpPr>
        <p:spPr>
          <a:xfrm>
            <a:off x="8553927" y="3736468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238_1#06980deff.choices?vcp=1&amp;pid=c4de54d2e&amp;color=0,0,0&amp;vtp=1&amp;bbb=1"/>
          <p:cNvSpPr/>
          <p:nvPr/>
        </p:nvSpPr>
        <p:spPr>
          <a:xfrm>
            <a:off x="502920" y="4318001"/>
            <a:ext cx="11183112" cy="19365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7300"/>
              </a:lnSpc>
              <a:tabLst>
                <a:tab pos="3519170" algn="l"/>
                <a:tab pos="6099175" algn="l"/>
                <a:tab pos="879348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9" name="QC_8_BD.238_1#06980deff.choice_image?vcp=1&amp;pid=c4de54d2e&amp;color=0,0,0&amp;tib=255,255,255&amp;iip=3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816" y="4290125"/>
            <a:ext cx="191109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8_BD.238_1#06980deff.choice_image?vcp=1&amp;pid=c4de54d2e&amp;color=0,0,0&amp;tib=255,255,255&amp;iip=3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8159" y="4290125"/>
            <a:ext cx="99669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C_8_BD.238_1#06980deff.choice_image?vcp=1&amp;pid=c4de54d2e&amp;color=0,0,0&amp;tib=255,255,255&amp;iip=3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2162" y="4290125"/>
            <a:ext cx="114300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C_8_BD.238_1#06980deff.choice_image?vcp=1&amp;pid=c4de54d2e&amp;color=0,0,0&amp;tib=255,255,255&amp;iip=3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5581" y="4290125"/>
            <a:ext cx="1024128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39_1#4ca411908?vcp=1&amp;pid=ec1699f68&amp;color=0,0,0&amp;vtp=1&amp;bt=1&amp;bbb=1&amp;hb=1"/>
          <p:cNvSpPr/>
          <p:nvPr/>
        </p:nvSpPr>
        <p:spPr>
          <a:xfrm>
            <a:off x="502920" y="9000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主题：人与自然·环境污染及原因，环保意识和行为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词数：221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[2024杭州拱墅区一模]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①Copenhagen，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capital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Denmark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Zealand.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century，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center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fortress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（堡垒）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shipping.</a:t>
            </a:r>
            <a:endParaRPr lang="en-US" altLang="zh-CN" sz="2400" dirty="0"/>
          </a:p>
        </p:txBody>
      </p:sp>
      <p:sp>
        <p:nvSpPr>
          <p:cNvPr id="3" name="QM_7_BD.239_2#4ca411908?sp=1&amp;vcp=1&amp;pid=ec1699f68&amp;color=0,0,0&amp;vtp=1&amp;bbb=1&amp;hb=1"/>
          <p:cNvSpPr/>
          <p:nvPr/>
        </p:nvSpPr>
        <p:spPr>
          <a:xfrm>
            <a:off x="502920" y="41950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1980s，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Fish，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39_3#4ca411908?sp=1&amp;vcp=1&amp;pid=ec1699f68&amp;color=0,0,0&amp;vtp=1&amp;bt=1&amp;bbb=1&amp;hb=1"/>
          <p:cNvSpPr/>
          <p:nvPr/>
        </p:nvSpPr>
        <p:spPr>
          <a:xfrm>
            <a:off x="502920" y="232270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reason—bicycles，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2016，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62%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39_4#4ca411908?sp=1&amp;vcp=1&amp;pid=ec1699f68&amp;color=0,0,0&amp;vtp=1&amp;bt=1&amp;bbb=1&amp;hb=1"/>
          <p:cNvSpPr/>
          <p:nvPr/>
        </p:nvSpPr>
        <p:spPr>
          <a:xfrm>
            <a:off x="502920" y="1498666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renewable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（可再生的）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Besides，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quarter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lakes，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2010，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newly-built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roofs.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roofs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particle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微粒）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pollution，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rainwater.</a:t>
            </a:r>
            <a:endParaRPr lang="en-US" altLang="zh-CN" sz="2400" dirty="0"/>
          </a:p>
        </p:txBody>
      </p:sp>
      <p:sp>
        <p:nvSpPr>
          <p:cNvPr id="3" name="QM_7_BD.239_5#4ca411908?sp=1&amp;vcp=1&amp;pid=ec1699f68&amp;color=0,0,0&amp;vtp=1&amp;bbb=1&amp;hb=1"/>
          <p:cNvSpPr/>
          <p:nvPr/>
        </p:nvSpPr>
        <p:spPr>
          <a:xfrm>
            <a:off x="502920" y="479266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carbon-neutral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碳中和的）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2025.It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40_1#4ca411908?vcp=1&amp;pid=ec1699f68&amp;color=0,0,0&amp;mp=1&amp;vtp=1&amp;bt=1&amp;bbb=1"/>
          <p:cNvSpPr/>
          <p:nvPr/>
        </p:nvSpPr>
        <p:spPr>
          <a:xfrm>
            <a:off x="502920" y="1197168"/>
            <a:ext cx="113315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本文介绍了丹麦首都哥本哈根在保护环境方面做出的努力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41_1#1eb2f8194?vcp=1&amp;pid=4ca411908&amp;color=0,0,0&amp;vtp=1&amp;bbb=1"/>
          <p:cNvSpPr/>
          <p:nvPr/>
        </p:nvSpPr>
        <p:spPr>
          <a:xfrm>
            <a:off x="502920" y="17308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242_1#1eb2f8194.bracket?vcp=1&amp;pid=4ca411908&amp;color=0,0,0&amp;vpa=69&amp;vtp=1"/>
          <p:cNvSpPr/>
          <p:nvPr/>
        </p:nvSpPr>
        <p:spPr>
          <a:xfrm>
            <a:off x="7306152" y="17194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243_1#1eb2f8194.choices?vcp=1&amp;pid=4ca411908&amp;color=0,0,0&amp;vtp=1&amp;bbb=1"/>
          <p:cNvSpPr/>
          <p:nvPr/>
        </p:nvSpPr>
        <p:spPr>
          <a:xfrm>
            <a:off x="502920" y="22722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Denmark.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Zealand.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capital.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Europe.</a:t>
            </a:r>
            <a:endParaRPr lang="en-US" altLang="zh-CN" sz="2400" dirty="0"/>
          </a:p>
        </p:txBody>
      </p:sp>
      <p:sp>
        <p:nvSpPr>
          <p:cNvPr id="6" name="QC_8_BD.244_1#b2a7ae65e?vcp=1&amp;pid=4ca411908&amp;color=0,0,0&amp;vtp=1&amp;bbb=1"/>
          <p:cNvSpPr/>
          <p:nvPr/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“fish”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“birds”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45_1#b2a7ae65e.bracket?vcp=1&amp;pid=4ca411908&amp;color=0,0,0&amp;vpa=70&amp;vtp=1"/>
          <p:cNvSpPr/>
          <p:nvPr/>
        </p:nvSpPr>
        <p:spPr>
          <a:xfrm>
            <a:off x="9060338" y="33577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246_1#b2a7ae65e.choices?vcp=1&amp;pid=4ca411908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47_1#9207e321e?vcp=1&amp;pid=4ca411908&amp;color=0,0,0&amp;vtp=1&amp;bt=1&amp;bbb=1"/>
          <p:cNvSpPr/>
          <p:nvPr/>
        </p:nvSpPr>
        <p:spPr>
          <a:xfrm>
            <a:off x="502920" y="23216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3?</a:t>
            </a:r>
            <a:endParaRPr lang="en-US" altLang="zh-CN" sz="2400" dirty="0"/>
          </a:p>
        </p:txBody>
      </p:sp>
      <p:pic>
        <p:nvPicPr>
          <p:cNvPr id="3" name="QC_8_BD.247_1#9207e321e?vcp=1&amp;pid=4ca411908&amp;color=0,0,0&amp;tib=255,255,255&amp;iip=3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341312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48_1#9207e321e.blank?vcp=1&amp;pid=4ca411908&amp;color=0,0,0&amp;vpa=71&amp;vtp=1"/>
          <p:cNvSpPr/>
          <p:nvPr/>
        </p:nvSpPr>
        <p:spPr>
          <a:xfrm>
            <a:off x="8445977" y="22720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49_1#9207e321e.choices?vcp=1&amp;pid=4ca411908&amp;color=0,0,0&amp;vtp=1&amp;bbb=1"/>
          <p:cNvSpPr/>
          <p:nvPr/>
        </p:nvSpPr>
        <p:spPr>
          <a:xfrm>
            <a:off x="502920" y="286099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Copenhagen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50_1#a64617a60?vcp=1&amp;pid=4ca411908&amp;color=0,0,0&amp;vtp=1&amp;bt=1&amp;bbb=1&amp;hb=1"/>
          <p:cNvSpPr/>
          <p:nvPr/>
        </p:nvSpPr>
        <p:spPr>
          <a:xfrm>
            <a:off x="502920" y="216360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（①=Paragraph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1）(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50_1#a64617a60?vcp=1&amp;pid=4ca411908&amp;color=0,0,0&amp;tib=255,255,255&amp;iip=3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20475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51_1#a64617a60.bracket?vcp=1&amp;pid=4ca411908&amp;color=0,0,0&amp;vpa=72&amp;vtp=1"/>
          <p:cNvSpPr/>
          <p:nvPr/>
        </p:nvSpPr>
        <p:spPr>
          <a:xfrm>
            <a:off x="4596289" y="271097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252_1#a64617a60.choices?vcp=1&amp;pid=4ca411908&amp;color=0,0,0&amp;vtp=1&amp;bbb=1"/>
          <p:cNvSpPr/>
          <p:nvPr/>
        </p:nvSpPr>
        <p:spPr>
          <a:xfrm>
            <a:off x="502920" y="3209324"/>
            <a:ext cx="11183112" cy="19365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7300"/>
              </a:lnSpc>
              <a:tabLst>
                <a:tab pos="2715895" algn="l"/>
                <a:tab pos="5470525" algn="l"/>
                <a:tab pos="822515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87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87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8_BD.252_1#a64617a60.choice_image?vcp=1&amp;pid=4ca411908&amp;color=0,0,0&amp;tib=255,255,255&amp;iip=3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530" y="3396332"/>
            <a:ext cx="96012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252_1#a64617a60.choice_image?vcp=1&amp;pid=4ca411908&amp;color=0,0,0&amp;tib=255,255,255&amp;iip=4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4884" y="4136996"/>
            <a:ext cx="996696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252_1#a64617a60.choice_image?vcp=1&amp;pid=4ca411908&amp;color=0,0,0&amp;tib=255,255,255&amp;iip=4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0370" y="3213452"/>
            <a:ext cx="1014984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252_1#a64617a60.choice_image?vcp=1&amp;pid=4ca411908&amp;color=0,0,0&amp;tib=255,255,255&amp;iip=4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0684" y="4008980"/>
            <a:ext cx="141732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085f8a5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话题五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其他已考话题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_1#61ba19d76?vcp=1&amp;pid=c4cd06160&amp;color=0,0,0&amp;vtp=1&amp;bt=1&amp;bbb=1"/>
          <p:cNvSpPr/>
          <p:nvPr/>
        </p:nvSpPr>
        <p:spPr>
          <a:xfrm>
            <a:off x="502920" y="9119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0_1#61ba19d76.bracket?vcp=1&amp;pid=c4cd06160&amp;color=0,0,0&amp;vpa=3&amp;vtp=1"/>
          <p:cNvSpPr/>
          <p:nvPr/>
        </p:nvSpPr>
        <p:spPr>
          <a:xfrm>
            <a:off x="8507888" y="9004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11_1#61ba19d76.choices?vcp=1&amp;pid=c4cd06160&amp;color=0,0,0&amp;vtp=1&amp;bbb=1"/>
          <p:cNvSpPr/>
          <p:nvPr/>
        </p:nvSpPr>
        <p:spPr>
          <a:xfrm>
            <a:off x="502920" y="14512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poems.</a:t>
            </a:r>
            <a:endParaRPr lang="en-US" altLang="zh-CN" sz="2400" dirty="0"/>
          </a:p>
        </p:txBody>
      </p:sp>
      <p:sp>
        <p:nvSpPr>
          <p:cNvPr id="5" name="QC_8_BD.12_1#b5ca8c575?vcp=1&amp;pid=c4cd06160&amp;color=0,0,0&amp;vtp=1&amp;bbb=1"/>
          <p:cNvSpPr/>
          <p:nvPr/>
        </p:nvSpPr>
        <p:spPr>
          <a:xfrm>
            <a:off x="502920" y="364172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3_1#b5ca8c575.bracket?vcp=1&amp;pid=c4cd06160&amp;color=0,0,0&amp;vpa=4&amp;vtp=1"/>
          <p:cNvSpPr/>
          <p:nvPr/>
        </p:nvSpPr>
        <p:spPr>
          <a:xfrm>
            <a:off x="5764689" y="36302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BD.14_1#b5ca8c575.choices?vcp=1&amp;pid=c4cd06160&amp;color=0,0,0&amp;vtp=1&amp;bbb=1"/>
          <p:cNvSpPr/>
          <p:nvPr/>
        </p:nvSpPr>
        <p:spPr>
          <a:xfrm>
            <a:off x="502920" y="418306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A.Xiaoman: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.Xiaoman: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.Xiaoman: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.Xiaoman: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350a12bcc?vcp=1&amp;pid=34085f8a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350a12bcc?vcp=1&amp;pid=34085f8a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253_1#063a9e3fd?vcp=1&amp;pid=350a12bcc&amp;color=0,0,0&amp;vtp=1&amp;bbb=1&amp;hb=1"/>
          <p:cNvSpPr/>
          <p:nvPr/>
        </p:nvSpPr>
        <p:spPr>
          <a:xfrm>
            <a:off x="502920" y="1320800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主题：人与自我·自我认识，自我管理，自我提升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词数：355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problem”，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team”?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“yet”.By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53_2#063a9e3fd?sp=1&amp;vcp=1&amp;pid=350a12bcc&amp;color=0,0,0&amp;vtp=1&amp;bt=1&amp;bbb=1&amp;hb=1"/>
          <p:cNvSpPr/>
          <p:nvPr/>
        </p:nvSpPr>
        <p:spPr>
          <a:xfrm>
            <a:off x="502920" y="1774066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pass/fail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system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motivation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（积极性）.If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papers;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53_3#063a9e3fd?sp=1&amp;vcp=1&amp;pid=350a12bcc&amp;color=0,0,0&amp;vtp=1&amp;bt=1&amp;bbb=1&amp;hb=1"/>
          <p:cNvSpPr/>
          <p:nvPr/>
        </p:nvSpPr>
        <p:spPr>
          <a:xfrm>
            <a:off x="502920" y="149974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concentrate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contrast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fixed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”.These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53_4#063a9e3fd?sp=1&amp;vcp=1&amp;pid=350a12bcc&amp;color=0,0,0&amp;mp=1&amp;vtp=1&amp;bt=1&amp;bbb=1&amp;hb=1"/>
          <p:cNvSpPr/>
          <p:nvPr/>
        </p:nvSpPr>
        <p:spPr>
          <a:xfrm>
            <a:off x="502920" y="232270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54_1#063a9e3fd?vcp=1&amp;pid=350a12bcc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这一词的作用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55_1#1529106d3?vcp=1&amp;pid=063a9e3fd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256_1#1529106d3.blank?vcp=1&amp;pid=063a9e3fd&amp;color=0,0,0&amp;vpa=73&amp;vtp=1"/>
          <p:cNvSpPr/>
          <p:nvPr/>
        </p:nvSpPr>
        <p:spPr>
          <a:xfrm>
            <a:off x="5344001" y="13841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57_1#1529106d3.choices?vcp=1&amp;pid=063a9e3fd&amp;color=0,0,0&amp;vtp=1&amp;bbb=1"/>
          <p:cNvSpPr/>
          <p:nvPr/>
        </p:nvSpPr>
        <p:spPr>
          <a:xfrm>
            <a:off x="502920" y="19750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topic</a:t>
            </a:r>
            <a:endParaRPr lang="en-US" altLang="zh-CN" sz="2400" dirty="0"/>
          </a:p>
        </p:txBody>
      </p:sp>
      <p:sp>
        <p:nvSpPr>
          <p:cNvPr id="6" name="QC_8_BD.258_1#1e4dd3c63?vcp=1&amp;pid=063a9e3fd&amp;color=0,0,0&amp;vtp=1&amp;bbb=1&amp;hb=1"/>
          <p:cNvSpPr/>
          <p:nvPr/>
        </p:nvSpPr>
        <p:spPr>
          <a:xfrm>
            <a:off x="502920" y="30786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mindset”?(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59_1#1e4dd3c63.bracket?vcp=1&amp;pid=063a9e3fd&amp;color=0,0,0&amp;vpa=74&amp;vtp=1"/>
          <p:cNvSpPr/>
          <p:nvPr/>
        </p:nvSpPr>
        <p:spPr>
          <a:xfrm>
            <a:off x="1981677" y="36260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260_1#1e4dd3c63.choices?vcp=1&amp;pid=063a9e3fd&amp;color=0,0,0&amp;vtp=1&amp;bbb=1"/>
          <p:cNvSpPr/>
          <p:nvPr/>
        </p:nvSpPr>
        <p:spPr>
          <a:xfrm>
            <a:off x="502920" y="41823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A.Jack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“A”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.David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competition，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.Emma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61_1#98c3aeec2?vcp=1&amp;pid=063a9e3fd&amp;color=0,0,0&amp;vtp=1&amp;bt=1&amp;bbb=1"/>
          <p:cNvSpPr/>
          <p:nvPr/>
        </p:nvSpPr>
        <p:spPr>
          <a:xfrm>
            <a:off x="502920" y="14732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61_1#98c3aeec2?vcp=1&amp;pid=063a9e3fd&amp;color=0,0,0&amp;tib=255,255,255&amp;iip=4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1492952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62_1#98c3aeec2.bracket?vcp=1&amp;pid=063a9e3fd&amp;color=0,0,0&amp;vpa=75&amp;vtp=1"/>
          <p:cNvSpPr/>
          <p:nvPr/>
        </p:nvSpPr>
        <p:spPr>
          <a:xfrm>
            <a:off x="9254013" y="146183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263_1#98c3aeec2.choices?vcp=1&amp;pid=063a9e3fd&amp;color=0,0,0&amp;vtp=1&amp;bbb=1"/>
          <p:cNvSpPr/>
          <p:nvPr/>
        </p:nvSpPr>
        <p:spPr>
          <a:xfrm>
            <a:off x="502920" y="20126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A.Experts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disadvantages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“yet”</a:t>
            </a:r>
            <a:endParaRPr lang="en-US" altLang="zh-CN" sz="2400" dirty="0"/>
          </a:p>
        </p:txBody>
      </p:sp>
      <p:sp>
        <p:nvSpPr>
          <p:cNvPr id="6" name="QC_8_BD.264_1#0c433d374?vcp=1&amp;pid=063a9e3fd&amp;color=0,0,0&amp;vtp=1&amp;bbb=1"/>
          <p:cNvSpPr/>
          <p:nvPr/>
        </p:nvSpPr>
        <p:spPr>
          <a:xfrm>
            <a:off x="502920" y="42030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65_1#0c433d374.bracket?vcp=1&amp;pid=063a9e3fd&amp;color=0,0,0&amp;vpa=76&amp;vtp=1"/>
          <p:cNvSpPr/>
          <p:nvPr/>
        </p:nvSpPr>
        <p:spPr>
          <a:xfrm>
            <a:off x="9114313" y="41916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266_1#0c433d374.choices?vcp=1&amp;pid=063a9e3fd&amp;color=0,0,0&amp;vtp=1&amp;bbb=1"/>
          <p:cNvSpPr/>
          <p:nvPr/>
        </p:nvSpPr>
        <p:spPr>
          <a:xfrm>
            <a:off x="502920" y="47444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Yet”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Mindsets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67_1#af93333de?vcp=1&amp;pid=350a12bcc&amp;color=0,0,0&amp;vtp=1&amp;bt=1&amp;bbb=1&amp;hb=1"/>
          <p:cNvSpPr/>
          <p:nvPr/>
        </p:nvSpPr>
        <p:spPr>
          <a:xfrm>
            <a:off x="502920" y="121272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词数：360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[2024金华二模]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life”，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“fruits”：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satisfied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67_2#af93333de?sp=1&amp;vcp=1&amp;pid=350a12bcc&amp;color=0,0,0&amp;vtp=1&amp;bt=1&amp;bbb=1&amp;hb=1"/>
          <p:cNvSpPr/>
          <p:nvPr/>
        </p:nvSpPr>
        <p:spPr>
          <a:xfrm>
            <a:off x="502920" y="900000"/>
            <a:ext cx="11183112" cy="2227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sadness，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Ⅰ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closeness.</a:t>
            </a:r>
            <a:endParaRPr lang="en-US" altLang="zh-CN" sz="2400" dirty="0"/>
          </a:p>
        </p:txBody>
      </p:sp>
      <p:sp>
        <p:nvSpPr>
          <p:cNvPr id="3" name="QM_7_BD.267_3#af93333de?sp=1&amp;vcp=1&amp;pid=350a12bcc&amp;color=0,0,0&amp;vtp=1&amp;bbb=1&amp;hb=1"/>
          <p:cNvSpPr/>
          <p:nvPr/>
        </p:nvSpPr>
        <p:spPr>
          <a:xfrm>
            <a:off x="502920" y="3175205"/>
            <a:ext cx="11183112" cy="3141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views.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Ⅱ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weaknesses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judgements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评价）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one-sided.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judgements.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67_4#af93333de?sp=1&amp;vcp=1&amp;pid=350a12bcc&amp;color=0,0,0&amp;vtp=1&amp;bt=1&amp;bbb=1&amp;hb=1"/>
          <p:cNvSpPr/>
          <p:nvPr/>
        </p:nvSpPr>
        <p:spPr>
          <a:xfrm>
            <a:off x="502920" y="9000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easier.</a:t>
            </a:r>
            <a:endParaRPr lang="en-US" altLang="zh-CN" sz="2400" dirty="0"/>
          </a:p>
        </p:txBody>
      </p:sp>
      <p:sp>
        <p:nvSpPr>
          <p:cNvPr id="3" name="QM_7_BD.267_5#af93333de?sp=1&amp;vcp=1&amp;pid=350a12bcc&amp;color=0,0,0&amp;vtp=1&amp;bbb=1&amp;hb=1"/>
          <p:cNvSpPr/>
          <p:nvPr/>
        </p:nvSpPr>
        <p:spPr>
          <a:xfrm>
            <a:off x="502920" y="364891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⑥Finally，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Ⅳ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chosen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relationships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trusted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68_1#af93333de?vcp=1&amp;pid=350a12bcc&amp;color=0,0,0&amp;mp=1&amp;vtp=1&amp;bt=1&amp;bbb=1"/>
          <p:cNvSpPr/>
          <p:nvPr/>
        </p:nvSpPr>
        <p:spPr>
          <a:xfrm>
            <a:off x="502920" y="149641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主要介绍了友情的三个益处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69_1#84041d95f?vcp=1&amp;pid=af93333de&amp;color=0,0,0&amp;vtp=1&amp;bbb=1"/>
          <p:cNvSpPr/>
          <p:nvPr/>
        </p:nvSpPr>
        <p:spPr>
          <a:xfrm>
            <a:off x="502920" y="20301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“fruits”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“tree”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friendship?</a:t>
            </a:r>
            <a:endParaRPr lang="en-US" altLang="zh-CN" sz="2400" dirty="0"/>
          </a:p>
        </p:txBody>
      </p:sp>
      <p:pic>
        <p:nvPicPr>
          <p:cNvPr id="4" name="QC_8_BD.269_1#84041d95f?vcp=1&amp;pid=af93333de&amp;color=0,0,0&amp;tib=255,255,255&amp;iip=4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04981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BD.269_2#84041d95f?vcp=1&amp;pid=af93333de&amp;color=0,0,0&amp;vtp=1&amp;bbb=1&amp;hb=1"/>
          <p:cNvSpPr/>
          <p:nvPr/>
        </p:nvSpPr>
        <p:spPr>
          <a:xfrm>
            <a:off x="502920" y="257146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270_1#84041d95f.bracket?vcp=1&amp;pid=af93333de&amp;color=0,0,0&amp;vpa=77&amp;vtp=1"/>
          <p:cNvSpPr/>
          <p:nvPr/>
        </p:nvSpPr>
        <p:spPr>
          <a:xfrm>
            <a:off x="1584802" y="311883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271_1#84041d95f.choices?vcp=1&amp;pid=af93333de&amp;color=0,0,0&amp;vtp=1&amp;bbb=1"/>
          <p:cNvSpPr/>
          <p:nvPr/>
        </p:nvSpPr>
        <p:spPr>
          <a:xfrm>
            <a:off x="502920" y="36684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.abc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B.abd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C.bcd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.acd</a:t>
            </a:r>
            <a:endParaRPr lang="en-US" altLang="zh-CN" sz="2400" dirty="0"/>
          </a:p>
        </p:txBody>
      </p:sp>
      <p:sp>
        <p:nvSpPr>
          <p:cNvPr id="8" name="QC_8_BD.272_1#2fcf34290?vcp=1&amp;pid=af93333de&amp;color=0,0,0&amp;vtp=1&amp;bbb=1&amp;hb=1"/>
          <p:cNvSpPr/>
          <p:nvPr/>
        </p:nvSpPr>
        <p:spPr>
          <a:xfrm>
            <a:off x="502920" y="420976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“Happiness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halved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9" name="QC_8_AN.273_1#2fcf34290.bracket?vcp=1&amp;pid=af93333de&amp;color=0,0,0&amp;vpa=78&amp;vtp=1"/>
          <p:cNvSpPr/>
          <p:nvPr/>
        </p:nvSpPr>
        <p:spPr>
          <a:xfrm>
            <a:off x="3262789" y="47571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8_BD.274_1#2fcf34290.choices?vcp=1&amp;pid=af93333de&amp;color=0,0,0&amp;vtp=1&amp;bbb=1"/>
          <p:cNvSpPr/>
          <p:nvPr/>
        </p:nvSpPr>
        <p:spPr>
          <a:xfrm>
            <a:off x="502920" y="53067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.Ⅰ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B.Ⅱ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C.Ⅲ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.Ⅳ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6" grpId="0" animBg="1" build="p"/>
      <p:bldP spid="9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1#ba477beb0?vcp=1&amp;pid=61a17073a&amp;color=0,0,0&amp;vtp=1&amp;bt=1&amp;bbb=1"/>
          <p:cNvSpPr/>
          <p:nvPr/>
        </p:nvSpPr>
        <p:spPr>
          <a:xfrm>
            <a:off x="502920" y="118745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主题：人与社会·身份认同与文化自信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词数：349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7_BD.15_1#ba477beb0?vcp=1&amp;pid=61a17073a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740854"/>
            <a:ext cx="118872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15_2#ba477beb0?vcp=1&amp;pid=61a17073a&amp;color=0,0,0&amp;vtp=1&amp;bbb=1"/>
          <p:cNvSpPr/>
          <p:nvPr/>
        </p:nvSpPr>
        <p:spPr>
          <a:xfrm>
            <a:off x="502920" y="17211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英歌舞</a:t>
            </a:r>
            <a:endParaRPr lang="en-US" altLang="zh-CN" sz="2400" b="1" i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M_7_BD.15_3#ba477beb0?vcp=1&amp;pid=61a17073a&amp;color=0,0,0&amp;vtp=1&amp;bbb=1&amp;hb=1"/>
          <p:cNvSpPr/>
          <p:nvPr/>
        </p:nvSpPr>
        <p:spPr>
          <a:xfrm>
            <a:off x="502920" y="2262507"/>
            <a:ext cx="111831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[2024宁波镇海区一模]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Kui，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Jiang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（《水浒传》）.Every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“dance”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Guangdong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combination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strength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intangible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（非物质文化遗产）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2006.After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75_1#439004a3c?vcp=1&amp;pid=af93333de&amp;color=0,0,0&amp;vtp=1&amp;bt=1&amp;bbb=1"/>
          <p:cNvSpPr/>
          <p:nvPr/>
        </p:nvSpPr>
        <p:spPr>
          <a:xfrm>
            <a:off x="502920" y="15621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75_1#439004a3c?vcp=1&amp;pid=af93333de&amp;color=0,0,0&amp;tib=255,255,255&amp;iip=4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58185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76_1#439004a3c.bracket?vcp=1&amp;pid=af93333de&amp;color=0,0,0&amp;vpa=79&amp;vtp=1"/>
          <p:cNvSpPr/>
          <p:nvPr/>
        </p:nvSpPr>
        <p:spPr>
          <a:xfrm>
            <a:off x="10009663" y="15507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77_1#439004a3c.choices?vcp=1&amp;pid=af93333de&amp;color=0,0,0&amp;vtp=1&amp;bbb=1"/>
          <p:cNvSpPr/>
          <p:nvPr/>
        </p:nvSpPr>
        <p:spPr>
          <a:xfrm>
            <a:off x="502920" y="2117029"/>
            <a:ext cx="11183112" cy="19681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7600"/>
              </a:lnSpc>
              <a:tabLst>
                <a:tab pos="2801620" algn="l"/>
                <a:tab pos="5641975" algn="l"/>
                <a:tab pos="848233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70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72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9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8_BD.277_1#439004a3c.choice_image?vcp=1&amp;pid=af93333de&amp;color=0,0,0&amp;tib=255,255,255&amp;iip=4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244" y="2671638"/>
            <a:ext cx="1078992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277_1#439004a3c.choice_image?vcp=1&amp;pid=af93333de&amp;color=0,0,0&amp;tib=255,255,255&amp;iip=4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751" y="2625918"/>
            <a:ext cx="112471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277_1#439004a3c.choice_image?vcp=1&amp;pid=af93333de&amp;color=0,0,0&amp;tib=255,255,255&amp;iip=4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4106" y="2132142"/>
            <a:ext cx="1124712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277_1#439004a3c.choice_image?vcp=1&amp;pid=af93333de&amp;color=0,0,0&amp;tib=255,255,255&amp;iip=4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1576" y="2102424"/>
            <a:ext cx="1161288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8_BD.278_1#67ddde94a?vcp=1&amp;pid=af93333de&amp;color=0,0,0&amp;vtp=1&amp;bbb=1"/>
          <p:cNvSpPr/>
          <p:nvPr/>
        </p:nvSpPr>
        <p:spPr>
          <a:xfrm>
            <a:off x="502920" y="415474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1" name="QC_8_AN.279_1#67ddde94a.bracket?vcp=1&amp;pid=af93333de&amp;color=0,0,0&amp;vpa=80&amp;vtp=1"/>
          <p:cNvSpPr/>
          <p:nvPr/>
        </p:nvSpPr>
        <p:spPr>
          <a:xfrm>
            <a:off x="6036151" y="414331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2" name="QC_8_BD.280_1#67ddde94a.choices?vcp=1&amp;pid=af93333de&amp;color=0,0,0&amp;vtp=1&amp;bbb=1"/>
          <p:cNvSpPr/>
          <p:nvPr/>
        </p:nvSpPr>
        <p:spPr>
          <a:xfrm>
            <a:off x="502920" y="470122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A.Happiness—Ordinary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.Advice—Good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.Friendship—Close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.Success—Sweet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11" grpId="0" animBg="1" build="p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81_1#b032ff7b3?vcp=1&amp;pid=350a12bcc&amp;color=0,0,0&amp;vtp=1&amp;bt=1&amp;bbb=1&amp;hb=1"/>
          <p:cNvSpPr/>
          <p:nvPr/>
        </p:nvSpPr>
        <p:spPr>
          <a:xfrm>
            <a:off x="502920" y="900000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主题：人与自我·积极的学习体验，恰当的学习方法与策略，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勤学善思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：357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[2024宁波江北区一模]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“time-poor”.Time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poverty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（贫乏）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deadline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（截止日期）.Besides，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“yes”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“yes”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plate.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81_2#b032ff7b3?sp=1&amp;vcp=1&amp;pid=350a12bcc&amp;color=0,0,0&amp;vtp=1&amp;bt=1&amp;bbb=1&amp;hb=1"/>
          <p:cNvSpPr/>
          <p:nvPr/>
        </p:nvSpPr>
        <p:spPr>
          <a:xfrm>
            <a:off x="502920" y="94748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（心理的）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Moreover，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（优质的）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lonelier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time-poor?</a:t>
            </a:r>
            <a:endParaRPr lang="en-US" altLang="zh-CN" sz="2400" dirty="0"/>
          </a:p>
        </p:txBody>
      </p:sp>
      <p:sp>
        <p:nvSpPr>
          <p:cNvPr id="3" name="QM_7_BD.281_3#b032ff7b3?sp=1&amp;vcp=1&amp;pid=350a12bcc&amp;color=0,0,0&amp;vtp=1&amp;bbb=1&amp;hb=1"/>
          <p:cNvSpPr/>
          <p:nvPr/>
        </p:nvSpPr>
        <p:spPr>
          <a:xfrm>
            <a:off x="502920" y="31492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③Firstly，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properly.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81_4#b032ff7b3?sp=1&amp;vcp=1&amp;pid=350a12bcc&amp;color=0,0,0&amp;vtp=1&amp;bt=1&amp;bbb=1&amp;hb=1"/>
          <p:cNvSpPr/>
          <p:nvPr/>
        </p:nvSpPr>
        <p:spPr>
          <a:xfrm>
            <a:off x="502920" y="149739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④Secondly，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  <p:sp>
        <p:nvSpPr>
          <p:cNvPr id="3" name="QM_7_BD.281_5#b032ff7b3?sp=1&amp;vcp=1&amp;pid=350a12bcc&amp;color=0,0,0&amp;vtp=1&amp;bbb=1&amp;hb=1"/>
          <p:cNvSpPr/>
          <p:nvPr/>
        </p:nvSpPr>
        <p:spPr>
          <a:xfrm>
            <a:off x="502920" y="424529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properly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82_1#b032ff7b3?vcp=1&amp;pid=350a12bcc&amp;color=0,0,0&amp;mp=1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本文主要介绍了现在的人觉得时间不够用的现象和两种不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浪费时间的方法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83_1#be2f3884a?vcp=1&amp;pid=b032ff7b3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poverty?(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284_1#be2f3884a.bracket?vcp=1&amp;pid=b032ff7b3&amp;color=0,0,0&amp;vpa=81&amp;vtp=1"/>
          <p:cNvSpPr/>
          <p:nvPr/>
        </p:nvSpPr>
        <p:spPr>
          <a:xfrm>
            <a:off x="9622313" y="19785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285_1#be2f3884a.choices?vcp=1&amp;pid=b032ff7b3&amp;color=0,0,0&amp;vtp=1&amp;bbb=1"/>
          <p:cNvSpPr/>
          <p:nvPr/>
        </p:nvSpPr>
        <p:spPr>
          <a:xfrm>
            <a:off x="502920" y="25313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.John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midnight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.Kate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deadline.</a:t>
            </a:r>
            <a:endParaRPr lang="en-US" altLang="zh-CN" sz="2400" dirty="0"/>
          </a:p>
        </p:txBody>
      </p:sp>
      <p:sp>
        <p:nvSpPr>
          <p:cNvPr id="6" name="QC_8_BD.286_1#c30770abb?vcp=1&amp;pid=b032ff7b3&amp;color=0,0,0&amp;vtp=1&amp;bbb=1"/>
          <p:cNvSpPr/>
          <p:nvPr/>
        </p:nvSpPr>
        <p:spPr>
          <a:xfrm>
            <a:off x="502920" y="47217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“them”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87_1#c30770abb.bracket?vcp=1&amp;pid=b032ff7b3&amp;color=0,0,0&amp;vpa=82&amp;vtp=1"/>
          <p:cNvSpPr/>
          <p:nvPr/>
        </p:nvSpPr>
        <p:spPr>
          <a:xfrm>
            <a:off x="9454038" y="471031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288_1#c30770abb.choices?vcp=1&amp;pid=b032ff7b3&amp;color=0,0,0&amp;vtp=1&amp;bbb=1"/>
          <p:cNvSpPr/>
          <p:nvPr/>
        </p:nvSpPr>
        <p:spPr>
          <a:xfrm>
            <a:off x="502920" y="52630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duties.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89_1#cd3f0b262?vcp=1&amp;pid=b032ff7b3&amp;color=0,0,0&amp;vtp=1&amp;bt=1&amp;bbb=1&amp;hb=1"/>
          <p:cNvSpPr/>
          <p:nvPr/>
        </p:nvSpPr>
        <p:spPr>
          <a:xfrm>
            <a:off x="502920" y="187687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passage?（P=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Paragraph）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89_1#cd3f0b262?vcp=1&amp;pid=b032ff7b3&amp;color=0,0,0&amp;tib=255,255,255&amp;iip=5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918020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90_1#cd3f0b262.bracket?vcp=1&amp;pid=b032ff7b3&amp;color=0,0,0&amp;vpa=83&amp;vtp=1"/>
          <p:cNvSpPr/>
          <p:nvPr/>
        </p:nvSpPr>
        <p:spPr>
          <a:xfrm>
            <a:off x="735488" y="242424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91_1#cd3f0b262.choices?vcp=1&amp;pid=b032ff7b3&amp;color=0,0,0&amp;vtp=1&amp;bbb=1"/>
          <p:cNvSpPr/>
          <p:nvPr/>
        </p:nvSpPr>
        <p:spPr>
          <a:xfrm>
            <a:off x="502920" y="2922590"/>
            <a:ext cx="11183112" cy="250717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2400"/>
              </a:lnSpc>
              <a:tabLst>
                <a:tab pos="3347720" algn="l"/>
                <a:tab pos="6099175" algn="l"/>
                <a:tab pos="885063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7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83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115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125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8_BD.291_1#cd3f0b262.choice_image?vcp=1&amp;pid=b032ff7b3&amp;color=0,0,0&amp;tib=255,255,255&amp;iip=5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816" y="3875090"/>
            <a:ext cx="213969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291_1#cd3f0b262.choice_image?vcp=1&amp;pid=b032ff7b3&amp;color=0,0,0&amp;tib=255,255,255&amp;iip=5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3567" y="3774506"/>
            <a:ext cx="155448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291_1#cd3f0b262.choice_image?vcp=1&amp;pid=b032ff7b3&amp;color=0,0,0&amp;tib=255,255,255&amp;iip=5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5022" y="3134426"/>
            <a:ext cx="1554480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291_1#cd3f0b262.choice_image?vcp=1&amp;pid=b032ff7b3&amp;color=0,0,0&amp;tib=255,255,255&amp;iip=5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3305" y="2924114"/>
            <a:ext cx="1325880" cy="252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92_1#87c0f9e09?vcp=1&amp;pid=b032ff7b3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92_1#87c0f9e09?vcp=1&amp;pid=b032ff7b3&amp;color=0,0,0&amp;tib=255,255,255&amp;iip=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32226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93_1#87c0f9e09.bracket?vcp=1&amp;pid=b032ff7b3&amp;color=0,0,0&amp;vpa=84&amp;vtp=1"/>
          <p:cNvSpPr/>
          <p:nvPr/>
        </p:nvSpPr>
        <p:spPr>
          <a:xfrm>
            <a:off x="10720863" y="22911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294_1#87c0f9e09.choices?vcp=1&amp;pid=b032ff7b3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time-poor.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300e79b1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话题六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跨学科猜押话题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8d1afeb04?vcp=1&amp;pid=4300e79b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8d1afeb04?vcp=1&amp;pid=4300e79b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pic>
        <p:nvPicPr>
          <p:cNvPr id="4" name="QM_7_BD.295_1#18a826aa4?htil=6&amp;vcp=1&amp;pid=8d1afeb04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20" y="1366519"/>
            <a:ext cx="179222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7_BD.295_2#18a826aa4?htil=6&amp;vcp=1&amp;pid=8d1afeb04&amp;color=0,0,0&amp;vtp=1&amp;bbb=1&amp;hb=1&amp;hs=1"/>
          <p:cNvSpPr/>
          <p:nvPr/>
        </p:nvSpPr>
        <p:spPr>
          <a:xfrm>
            <a:off x="502920" y="1320800"/>
            <a:ext cx="926287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221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太阳能）</a:t>
            </a:r>
            <a:endParaRPr lang="en-US" altLang="zh-CN" sz="2400" dirty="0"/>
          </a:p>
        </p:txBody>
      </p:sp>
      <p:sp>
        <p:nvSpPr>
          <p:cNvPr id="6" name="QM_7_BD.295_3#18a826aa4?vcp=1&amp;pid=8d1afeb04&amp;color=0,0,0&amp;vtp=1&amp;bbb=1&amp;hb=1&amp;hs=1"/>
          <p:cNvSpPr/>
          <p:nvPr/>
        </p:nvSpPr>
        <p:spPr>
          <a:xfrm>
            <a:off x="502920" y="350558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transferred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（转移）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move.</a:t>
            </a:r>
            <a:endParaRPr lang="en-US" altLang="zh-CN" sz="2400" dirty="0"/>
          </a:p>
        </p:txBody>
      </p:sp>
      <p:sp>
        <p:nvSpPr>
          <p:cNvPr id="7" name="QM_7_BD.295_2#18a826aa4?htil=6&amp;vcp=1&amp;pid=8d1afeb04&amp;color=0,0,0&amp;vtp=1&amp;bbb=1&amp;hb=1&amp;hs=1"/>
          <p:cNvSpPr/>
          <p:nvPr/>
        </p:nvSpPr>
        <p:spPr>
          <a:xfrm>
            <a:off x="503995" y="2964243"/>
            <a:ext cx="1118401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5_4#18a826aa4?vcp=1&amp;pid=8d1afeb04&amp;color=0,0,0&amp;mp=1&amp;vtp=1&amp;bt=1&amp;bbb=1&amp;hb=1"/>
          <p:cNvSpPr/>
          <p:nvPr/>
        </p:nvSpPr>
        <p:spPr>
          <a:xfrm>
            <a:off x="502920" y="121907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connected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generators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（发电机）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bicycle-powered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spins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generator.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generator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存储）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3#ba477beb0?vcp=1&amp;pid=61a17073a&amp;color=0,0,0&amp;vtp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2008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Tian'anmen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evil.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warriors'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legends.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coordination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协调）.Dancers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opera-style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drums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powerful.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5_5#18a826aa4?vcp=1&amp;pid=8d1afeb04&amp;color=0,0,0&amp;mp=1&amp;vtp=1&amp;bt=1&amp;bbb=1&amp;hb=1"/>
          <p:cNvSpPr/>
          <p:nvPr/>
        </p:nvSpPr>
        <p:spPr>
          <a:xfrm>
            <a:off x="502920" y="1767716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bicycle-powered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（设备）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televisions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（瓦特）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underground.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Pedal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gyms，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96_1#18a826aa4?vcp=1&amp;pid=8d1afeb04&amp;color=0,0,0&amp;mp=1&amp;vtp=1&amp;bt=1&amp;bbb=1"/>
          <p:cNvSpPr/>
          <p:nvPr/>
        </p:nvSpPr>
        <p:spPr>
          <a:xfrm>
            <a:off x="502920" y="14791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本文主要介绍了自行车发电的相关信息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97_1#078327111?vcp=1&amp;pid=18a826aa4&amp;color=0,0,0&amp;vtp=1&amp;bbb=1&amp;hb=1"/>
          <p:cNvSpPr/>
          <p:nvPr>
            <p:custDataLst>
              <p:tags r:id="rId1"/>
            </p:custDataLst>
          </p:nvPr>
        </p:nvSpPr>
        <p:spPr>
          <a:xfrm>
            <a:off x="502920" y="201949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bicycle-powered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297_1#078327111?vcp=1&amp;pid=18a826aa4&amp;color=0,0,0&amp;tib=255,255,255&amp;iip=5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06064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298_1#078327111.bracket?vcp=1&amp;pid=18a826aa4&amp;color=0,0,0&amp;vpa=85&amp;vtp=1"/>
          <p:cNvSpPr/>
          <p:nvPr>
            <p:custDataLst>
              <p:tags r:id="rId3"/>
            </p:custDataLst>
          </p:nvPr>
        </p:nvSpPr>
        <p:spPr>
          <a:xfrm>
            <a:off x="3909727" y="256686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8_BD.299_1#078327111.choices?vcp=1&amp;pid=18a826aa4&amp;color=0,0,0&amp;vtp=1&amp;bbb=1"/>
          <p:cNvSpPr/>
          <p:nvPr>
            <p:custDataLst>
              <p:tags r:id="rId4"/>
            </p:custDataLst>
          </p:nvPr>
        </p:nvSpPr>
        <p:spPr>
          <a:xfrm>
            <a:off x="502920" y="31231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survey.</a:t>
            </a:r>
            <a:endParaRPr lang="en-US" altLang="zh-CN" sz="2400" dirty="0"/>
          </a:p>
        </p:txBody>
      </p:sp>
      <p:sp>
        <p:nvSpPr>
          <p:cNvPr id="7" name="QC_8_BD.300_1#7e60f08f1?vcp=1&amp;pid=18a826aa4&amp;color=0,0,0&amp;vtp=1&amp;bbb=1"/>
          <p:cNvSpPr/>
          <p:nvPr>
            <p:custDataLst>
              <p:tags r:id="rId5"/>
            </p:custDataLst>
          </p:nvPr>
        </p:nvSpPr>
        <p:spPr>
          <a:xfrm>
            <a:off x="502920" y="42200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“spins”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8_AN.301_1#7e60f08f1.bracket?vcp=1&amp;pid=18a826aa4&amp;color=0,0,0&amp;vpa=86&amp;vtp=1"/>
          <p:cNvSpPr/>
          <p:nvPr>
            <p:custDataLst>
              <p:tags r:id="rId6"/>
            </p:custDataLst>
          </p:nvPr>
        </p:nvSpPr>
        <p:spPr>
          <a:xfrm>
            <a:off x="8607902" y="42086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C_8_BD.302_1#7e60f08f1.choices?vcp=1&amp;pid=18a826aa4&amp;color=0,0,0&amp;vtp=1&amp;bbb=1"/>
          <p:cNvSpPr/>
          <p:nvPr>
            <p:custDataLst>
              <p:tags r:id="rId7"/>
            </p:custDataLst>
          </p:nvPr>
        </p:nvSpPr>
        <p:spPr>
          <a:xfrm>
            <a:off x="502920" y="47614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A.Falls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suddenly.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.Breaks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.Turns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8" grpId="0" animBg="1" build="p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03_1#01173ae53?vcp=1&amp;pid=18a826aa4&amp;color=0,0,0&amp;vtp=1&amp;bt=1&amp;bbb=1"/>
          <p:cNvSpPr/>
          <p:nvPr>
            <p:custDataLst>
              <p:tags r:id="rId1"/>
            </p:custDataLst>
          </p:nvPr>
        </p:nvSpPr>
        <p:spPr>
          <a:xfrm>
            <a:off x="502920" y="203206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304_1#01173ae53.bracket?vcp=1&amp;pid=18a826aa4&amp;color=0,0,0&amp;vpa=87&amp;vtp=1"/>
          <p:cNvSpPr/>
          <p:nvPr>
            <p:custDataLst>
              <p:tags r:id="rId2"/>
            </p:custDataLst>
          </p:nvPr>
        </p:nvSpPr>
        <p:spPr>
          <a:xfrm>
            <a:off x="6155214" y="202063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305_1#01173ae53.choices?vcp=1&amp;pid=18a826aa4&amp;color=0,0,0&amp;vtp=1&amp;bbb=1"/>
          <p:cNvSpPr/>
          <p:nvPr>
            <p:custDataLst>
              <p:tags r:id="rId3"/>
            </p:custDataLst>
          </p:nvPr>
        </p:nvSpPr>
        <p:spPr>
          <a:xfrm>
            <a:off x="502920" y="25714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bicycle-powered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.Producing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bicycle-powered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energy.</a:t>
            </a:r>
            <a:endParaRPr lang="en-US" altLang="zh-CN" sz="2400" dirty="0"/>
          </a:p>
        </p:txBody>
      </p:sp>
      <p:sp>
        <p:nvSpPr>
          <p:cNvPr id="5" name="QC_8_BD.306_1#0dac50715?vcp=1&amp;pid=18a826aa4&amp;color=0,0,0&amp;vtp=1&amp;bbb=1"/>
          <p:cNvSpPr/>
          <p:nvPr>
            <p:custDataLst>
              <p:tags r:id="rId4"/>
            </p:custDataLst>
          </p:nvPr>
        </p:nvSpPr>
        <p:spPr>
          <a:xfrm>
            <a:off x="502920" y="36683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306_1#0dac50715?vcp=1&amp;pid=18a826aa4&amp;color=0,0,0&amp;tib=255,255,255&amp;iip=57&amp;vtp=1" descr="preencoded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68808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307_1#0dac50715.bracket?vcp=1&amp;pid=18a826aa4&amp;color=0,0,0&amp;vpa=88&amp;vtp=1"/>
          <p:cNvSpPr/>
          <p:nvPr>
            <p:custDataLst>
              <p:tags r:id="rId7"/>
            </p:custDataLst>
          </p:nvPr>
        </p:nvSpPr>
        <p:spPr>
          <a:xfrm>
            <a:off x="10565288" y="365696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308_1#0dac50715.choices?vcp=1&amp;pid=18a826aa4&amp;color=0,0,0&amp;vtp=1&amp;bbb=1"/>
          <p:cNvSpPr/>
          <p:nvPr>
            <p:custDataLst>
              <p:tags r:id="rId8"/>
            </p:custDataLst>
          </p:nvPr>
        </p:nvSpPr>
        <p:spPr>
          <a:xfrm>
            <a:off x="502920" y="42097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A.Unit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Forever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7_BD.309_1#a4a571658?vcp=1&amp;pid=8d1afeb04&amp;color=0,0,0&amp;vtp=1&amp;bt=1&amp;bbb=1&amp;hb=1"/>
              <p:cNvSpPr/>
              <p:nvPr/>
            </p:nvSpPr>
            <p:spPr>
              <a:xfrm>
                <a:off x="502920" y="1485458"/>
                <a:ext cx="11183112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4400"/>
                  </a:lnSpc>
                </a:pPr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Passage</a:t>
                </a:r>
                <a:r>
                  <a:rPr lang="en-US" altLang="zh-CN" sz="2400" b="1" i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主题：人与自我·勤于动手，乐于实践，敢于创新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词数：175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难度：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★★★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Do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love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sunflowers?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This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article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will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walk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through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how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plant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your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sunflower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seeds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them.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Start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with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best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temperatures: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18~33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endParaRPr lang="en-US" altLang="zh-CN" sz="2400" dirty="0"/>
              </a:p>
              <a:p>
                <a:pPr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Part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Germinating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（使发芽）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Sunflower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Seeds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7_BD.309_1#a4a571658?vcp=1&amp;pid=8d1afeb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85458"/>
                <a:ext cx="11183112" cy="2709799"/>
              </a:xfrm>
              <a:prstGeom prst="rect">
                <a:avLst/>
              </a:prstGeom>
              <a:blipFill rotWithShape="1">
                <a:blip r:embed="rId1"/>
                <a:stretch>
                  <a:fillRect t="-7" r="-3542" b="-2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7_BD.309_2#a4a571658?sp=1&amp;vcp=1&amp;pid=8d1afeb04&amp;color=0,0,0&amp;vtp=1&amp;bbb=1"/>
          <p:cNvSpPr/>
          <p:nvPr/>
        </p:nvSpPr>
        <p:spPr>
          <a:xfrm>
            <a:off x="502920" y="42277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1.Choose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</p:txBody>
      </p:sp>
      <p:sp>
        <p:nvSpPr>
          <p:cNvPr id="4" name="QM_7_BD.309_3#a4a571658?sp=1&amp;vcp=1&amp;pid=8d1afeb04&amp;color=0,0,0&amp;vtp=1&amp;bbb=1&amp;hb=1"/>
          <p:cNvSpPr/>
          <p:nvPr/>
        </p:nvSpPr>
        <p:spPr>
          <a:xfrm>
            <a:off x="502920" y="47690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2.Put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plastic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towels.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plastic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germinate,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09_4#a4a571658?vcp=1&amp;pid=8d1afeb04&amp;color=0,0,0&amp;mp=1&amp;vtp=1&amp;bt=1&amp;bbb=1"/>
          <p:cNvSpPr/>
          <p:nvPr/>
        </p:nvSpPr>
        <p:spPr>
          <a:xfrm>
            <a:off x="502920" y="121875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endParaRPr lang="en-US" altLang="zh-CN" sz="2400" dirty="0"/>
          </a:p>
        </p:txBody>
      </p:sp>
      <p:sp>
        <p:nvSpPr>
          <p:cNvPr id="3" name="QM_7_BD.309_5#a4a571658?sp=1&amp;vcp=1&amp;pid=8d1afeb04&amp;color=0,0,0&amp;mp=1&amp;vtp=1&amp;bbb=1&amp;hb=1"/>
          <p:cNvSpPr/>
          <p:nvPr/>
        </p:nvSpPr>
        <p:spPr>
          <a:xfrm>
            <a:off x="502920" y="17591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1.Choose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sunny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location.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sunlight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4" name="QM_7_BD.309_6#a4a571658?sp=1&amp;vcp=1&amp;pid=8d1afeb04&amp;color=0,0,0&amp;mp=1&amp;vtp=1&amp;bbb=1&amp;hb=1"/>
          <p:cNvSpPr/>
          <p:nvPr/>
        </p:nvSpPr>
        <p:spPr>
          <a:xfrm>
            <a:off x="502920" y="286277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2.Plant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holes.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apart.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planting.</a:t>
            </a:r>
            <a:endParaRPr lang="en-US" altLang="zh-CN" sz="2400" dirty="0"/>
          </a:p>
        </p:txBody>
      </p:sp>
      <p:sp>
        <p:nvSpPr>
          <p:cNvPr id="5" name="QM_7_BD.309_7#a4a571658?sp=1&amp;vcp=1&amp;pid=8d1afeb04&amp;color=0,0,0&amp;mp=1&amp;vtp=1&amp;bbb=1"/>
          <p:cNvSpPr/>
          <p:nvPr/>
        </p:nvSpPr>
        <p:spPr>
          <a:xfrm>
            <a:off x="502920" y="39597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endParaRPr lang="en-US" altLang="zh-CN" sz="2400" dirty="0"/>
          </a:p>
        </p:txBody>
      </p:sp>
      <p:sp>
        <p:nvSpPr>
          <p:cNvPr id="6" name="QM_7_BD.309_8#a4a571658?sp=1&amp;vcp=1&amp;pid=8d1afeb04&amp;color=0,0,0&amp;mp=1&amp;vtp=1&amp;bbb=1"/>
          <p:cNvSpPr/>
          <p:nvPr/>
        </p:nvSpPr>
        <p:spPr>
          <a:xfrm>
            <a:off x="502920" y="44944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1.Water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weekly.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7" name="QM_7_BD.309_9#a4a571658?sp=1&amp;vcp=1&amp;pid=8d1afeb04&amp;color=0,0,0&amp;mp=1&amp;vtp=1&amp;bbb=1&amp;hb=1"/>
          <p:cNvSpPr/>
          <p:nvPr/>
        </p:nvSpPr>
        <p:spPr>
          <a:xfrm>
            <a:off x="502920" y="50357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2.Fertilize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enjoyment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fertilize.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7_BD.309_10#a4a571658?htil=7&amp;vcp=1&amp;pid=8d1afeb0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8472" y="1235268"/>
            <a:ext cx="3319272" cy="490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7_BD.309_11#a4a571658?htil=7&amp;sp=1&amp;vcp=1&amp;pid=8d1afeb04&amp;color=0,0,0&amp;vtp=1&amp;bt=1&amp;bbb=1&amp;hb=1"/>
          <p:cNvSpPr/>
          <p:nvPr/>
        </p:nvSpPr>
        <p:spPr>
          <a:xfrm>
            <a:off x="502920" y="1189548"/>
            <a:ext cx="7735824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3.Harvest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（收获）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seeds.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（成熟）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7_BD.309_12#a4a571658?htil=7&amp;sp=1&amp;vcp=1&amp;pid=8d1afeb04&amp;color=0,0,0&amp;vtp=1&amp;bbb=1&amp;hb=1"/>
          <p:cNvSpPr/>
          <p:nvPr/>
        </p:nvSpPr>
        <p:spPr>
          <a:xfrm>
            <a:off x="502920" y="2842262"/>
            <a:ext cx="7735824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Tips: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（害虫）.Cover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10_1#a4a571658?vcp=1&amp;pid=8d1afeb04&amp;color=0,0,0&amp;mp=1&amp;vtp=1&amp;bt=1&amp;bbb=1"/>
          <p:cNvSpPr/>
          <p:nvPr/>
        </p:nvSpPr>
        <p:spPr>
          <a:xfrm>
            <a:off x="502920" y="134829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本文主要介绍了如何种植向日葵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11_1#002d41093?vcp=1&amp;pid=a4a571658&amp;color=0,0,0&amp;vtp=1&amp;bbb=1&amp;hb=1"/>
          <p:cNvSpPr/>
          <p:nvPr/>
        </p:nvSpPr>
        <p:spPr>
          <a:xfrm>
            <a:off x="502920" y="188868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311_1#002d41093?vcp=1&amp;pid=a4a571658&amp;color=0,0,0&amp;tib=255,255,255&amp;iip=5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92983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312_1#002d41093.bracket?vcp=1&amp;pid=a4a571658&amp;color=0,0,0&amp;vpa=89&amp;vtp=1"/>
          <p:cNvSpPr/>
          <p:nvPr/>
        </p:nvSpPr>
        <p:spPr>
          <a:xfrm>
            <a:off x="2208689" y="243605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8_BD.313_1#002d41093.choices?vcp=1&amp;pid=a4a571658&amp;color=0,0,0&amp;vtp=1&amp;bbb=1"/>
          <p:cNvSpPr/>
          <p:nvPr/>
        </p:nvSpPr>
        <p:spPr>
          <a:xfrm>
            <a:off x="502920" y="3009775"/>
            <a:ext cx="11183112" cy="29536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64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147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7" name="QC_8_BD.313_1#002d41093.choice_image?vcp=1&amp;pid=a4a571658&amp;color=0,0,0&amp;tib=255,255,255&amp;iip=5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674" y="2993202"/>
            <a:ext cx="94183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313_1#002d41093.choice_image?vcp=1&amp;pid=a4a571658&amp;color=0,0,0&amp;tib=255,255,255&amp;iip=6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9791" y="2993202"/>
            <a:ext cx="94183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313_1#002d41093.choice_image?vcp=1&amp;pid=a4a571658&amp;color=0,0,0&amp;tib=255,255,255&amp;iip=6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6971" y="2993202"/>
            <a:ext cx="94183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8_BD.313_1#002d41093.choice_image?vcp=1&amp;pid=a4a571658&amp;color=0,0,0&amp;tib=255,255,255&amp;iip=6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5551" y="3042478"/>
            <a:ext cx="932688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14_1#596149aeb?vcp=1&amp;pid=a4a571658&amp;color=0,0,0&amp;vtp=1&amp;bt=1&amp;bbb=1"/>
          <p:cNvSpPr/>
          <p:nvPr/>
        </p:nvSpPr>
        <p:spPr>
          <a:xfrm>
            <a:off x="502920" y="9398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314_1#596149aeb?vcp=1&amp;pid=a4a571658&amp;color=0,0,0&amp;tib=255,255,255&amp;iip=6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959552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315_1#596149aeb.bracket?vcp=1&amp;pid=a4a571658&amp;color=0,0,0&amp;vpa=90&amp;vtp=1"/>
          <p:cNvSpPr/>
          <p:nvPr/>
        </p:nvSpPr>
        <p:spPr>
          <a:xfrm>
            <a:off x="9004777" y="9284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316_1#596149aeb.choices?vcp=1&amp;pid=a4a571658&amp;color=0,0,0&amp;vtp=1&amp;bbb=1"/>
          <p:cNvSpPr/>
          <p:nvPr/>
        </p:nvSpPr>
        <p:spPr>
          <a:xfrm>
            <a:off x="502920" y="147923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A.Planting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.Considering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.Watering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.Checking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</a:t>
            </a:r>
            <a:endParaRPr lang="en-US" altLang="zh-CN" sz="2400" dirty="0"/>
          </a:p>
        </p:txBody>
      </p:sp>
      <p:sp>
        <p:nvSpPr>
          <p:cNvPr id="6" name="QC_8_BD.317_1#731a3a057?vcp=1&amp;pid=a4a571658&amp;color=0,0,0&amp;vtp=1&amp;bbb=1"/>
          <p:cNvSpPr/>
          <p:nvPr/>
        </p:nvSpPr>
        <p:spPr>
          <a:xfrm>
            <a:off x="502920" y="257619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harvest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8_AN.318_1#731a3a057.blank?vcp=1&amp;pid=a4a571658&amp;color=0,0,0&amp;vpa=91&amp;vtp=1"/>
          <p:cNvSpPr/>
          <p:nvPr/>
        </p:nvSpPr>
        <p:spPr>
          <a:xfrm>
            <a:off x="7926863" y="252666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319_1#731a3a057.choices?vcp=1&amp;pid=a4a571658&amp;color=0,0,0&amp;vtp=1&amp;bbb=1"/>
          <p:cNvSpPr/>
          <p:nvPr/>
        </p:nvSpPr>
        <p:spPr>
          <a:xfrm>
            <a:off x="502920" y="311086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.January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B.May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C.July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.November</a:t>
            </a:r>
            <a:endParaRPr lang="en-US" altLang="zh-CN" sz="2400" dirty="0"/>
          </a:p>
        </p:txBody>
      </p:sp>
      <p:sp>
        <p:nvSpPr>
          <p:cNvPr id="9" name="QC_8_BD.320_1#8c1f9c5f4?vcp=1&amp;pid=a4a571658&amp;color=0,0,0&amp;vtp=1&amp;bbb=1"/>
          <p:cNvSpPr/>
          <p:nvPr/>
        </p:nvSpPr>
        <p:spPr>
          <a:xfrm>
            <a:off x="502920" y="364553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sunflowers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tall.</a:t>
            </a:r>
            <a:endParaRPr lang="en-US" altLang="zh-CN" sz="2400" dirty="0"/>
          </a:p>
        </p:txBody>
      </p:sp>
      <p:sp>
        <p:nvSpPr>
          <p:cNvPr id="10" name="QC_8_AN.321_1#8c1f9c5f4.blank?vcp=1&amp;pid=a4a571658&amp;color=0,0,0&amp;vpa=92&amp;vtp=1"/>
          <p:cNvSpPr/>
          <p:nvPr/>
        </p:nvSpPr>
        <p:spPr>
          <a:xfrm>
            <a:off x="710088" y="359600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C_8_BD.322_1#8c1f9c5f4.choices?vcp=1&amp;pid=a4a571658&amp;color=0,0,0&amp;vtp=1&amp;bbb=1"/>
          <p:cNvSpPr/>
          <p:nvPr/>
        </p:nvSpPr>
        <p:spPr>
          <a:xfrm>
            <a:off x="502920" y="418020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.Sticks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B.Nets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towels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.Plastic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bags</a:t>
            </a:r>
            <a:endParaRPr lang="en-US" altLang="zh-CN" sz="2400" dirty="0"/>
          </a:p>
        </p:txBody>
      </p:sp>
      <p:sp>
        <p:nvSpPr>
          <p:cNvPr id="12" name="QC_8_BD.323_1#16288d95e?vcp=1&amp;pid=a4a571658&amp;color=0,0,0&amp;vtp=1&amp;bbb=1"/>
          <p:cNvSpPr/>
          <p:nvPr/>
        </p:nvSpPr>
        <p:spPr>
          <a:xfrm>
            <a:off x="502920" y="47148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article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13" name="QC_8_BD.323_1#16288d95e?vcp=1&amp;pid=a4a571658&amp;color=0,0,0&amp;tib=255,255,255&amp;iip=6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73456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C_8_AN.324_1#16288d95e.bracket?vcp=1&amp;pid=a4a571658&amp;color=0,0,0&amp;vpa=93&amp;vtp=1"/>
          <p:cNvSpPr/>
          <p:nvPr/>
        </p:nvSpPr>
        <p:spPr>
          <a:xfrm>
            <a:off x="8449152" y="47034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C_8_BD.325_1#16288d95e.choices?vcp=1&amp;pid=a4a571658&amp;color=0,0,0&amp;vtp=1&amp;bbb=1"/>
          <p:cNvSpPr/>
          <p:nvPr/>
        </p:nvSpPr>
        <p:spPr>
          <a:xfrm>
            <a:off x="502920" y="525621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board.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guide.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magazine.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  <p:bldP spid="14" grpId="0" animBg="1" build="p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26_1#176bc80c2?vcp=1&amp;pid=8d1afeb04&amp;color=0,0,0&amp;vtp=1&amp;bt=1&amp;bbb=1&amp;hb=1"/>
          <p:cNvSpPr/>
          <p:nvPr/>
        </p:nvSpPr>
        <p:spPr>
          <a:xfrm>
            <a:off x="502920" y="900000"/>
            <a:ext cx="11183112" cy="1020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主题：人与自然·世界主要国家的地理位置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，不同地区的生态特征与自然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景观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3" name="QM_7_BD.326_1#176bc80c2?vcp=1&amp;pid=8d1afeb04&amp;color=0,0,0&amp;tib=255,255,255&amp;iip=6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000646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326_2#176bc80c2?vcp=1&amp;pid=8d1afeb04&amp;color=0,0,0&amp;vtp=1&amp;bbb=1"/>
          <p:cNvSpPr/>
          <p:nvPr/>
        </p:nvSpPr>
        <p:spPr>
          <a:xfrm>
            <a:off x="502920" y="198369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棕色大熊猫</a:t>
            </a:r>
            <a:endParaRPr lang="en-US" altLang="zh-CN" sz="2400" b="1" i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M_7_BD.326_3#176bc80c2?vcp=1&amp;pid=8d1afeb04&amp;color=0,0,0&amp;vtp=1&amp;bbb=1&amp;hb=1"/>
          <p:cNvSpPr/>
          <p:nvPr/>
        </p:nvSpPr>
        <p:spPr>
          <a:xfrm>
            <a:off x="502920" y="2526806"/>
            <a:ext cx="11183112" cy="3822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black-and-white?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（基因）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Shaanxi.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captivity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（圈养）.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26_3#176bc80c2?vcp=1&amp;pid=8d1afeb04&amp;color=0,0,0&amp;vtp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melanosomes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（黑素体）.What's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melanosomes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shaped，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recessive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_3#ba477beb0?vcp=1&amp;pid=61a17073a&amp;color=0,0,0&amp;vtp=1&amp;bbb=1&amp;hb=1"/>
          <p:cNvSpPr/>
          <p:nvPr/>
        </p:nvSpPr>
        <p:spPr>
          <a:xfrm>
            <a:off x="502920" y="943486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Guangdong，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Female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（女子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Mulan.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Zixin，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female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Shantou.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Festival.“Yingge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cool，”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.“Practicing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Wherever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观众）.Why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Guangdong，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26_3#176bc80c2?vcp=1&amp;pid=8d1afeb04&amp;color=0,0,0&amp;vtp=1&amp;bbb=1&amp;hb=1"/>
          <p:cNvSpPr/>
          <p:nvPr/>
        </p:nvSpPr>
        <p:spPr>
          <a:xfrm>
            <a:off x="502920" y="149212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隐性特质）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Shaanxi，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Sichuan.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Sichuan.“For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27_1#176bc80c2?vcp=1&amp;pid=8d1afeb04&amp;color=0,0,0&amp;mp=1&amp;vtp=1&amp;bt=1&amp;bbb=1"/>
          <p:cNvSpPr/>
          <p:nvPr/>
        </p:nvSpPr>
        <p:spPr>
          <a:xfrm>
            <a:off x="502920" y="11997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本文介绍了棕色大熊猫的相关信息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28_1#e563b60f5?vcp=1&amp;pid=176bc80c2&amp;color=0,0,0&amp;vtp=1&amp;bbb=1"/>
          <p:cNvSpPr/>
          <p:nvPr/>
        </p:nvSpPr>
        <p:spPr>
          <a:xfrm>
            <a:off x="502920" y="17334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329_1#e563b60f5.bracket?vcp=1&amp;pid=176bc80c2&amp;color=0,0,0&amp;vpa=94&amp;vtp=1"/>
          <p:cNvSpPr/>
          <p:nvPr/>
        </p:nvSpPr>
        <p:spPr>
          <a:xfrm>
            <a:off x="4462939" y="17219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330_1#e563b60f5.choices?vcp=1&amp;pid=176bc80c2&amp;color=0,0,0&amp;vtp=1&amp;bbb=1"/>
          <p:cNvSpPr/>
          <p:nvPr/>
        </p:nvSpPr>
        <p:spPr>
          <a:xfrm>
            <a:off x="502920" y="227476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Sichuan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black-and-white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twelve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members.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copies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recessive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trait.</a:t>
            </a:r>
            <a:endParaRPr lang="en-US" altLang="zh-CN" sz="2400" dirty="0"/>
          </a:p>
        </p:txBody>
      </p:sp>
      <p:sp>
        <p:nvSpPr>
          <p:cNvPr id="6" name="QC_8_BD.331_1#9ff907f4a?vcp=1&amp;pid=176bc80c2&amp;color=0,0,0&amp;vtp=1&amp;bbb=1"/>
          <p:cNvSpPr/>
          <p:nvPr/>
        </p:nvSpPr>
        <p:spPr>
          <a:xfrm>
            <a:off x="502920" y="44651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332_1#9ff907f4a.bracket?vcp=1&amp;pid=176bc80c2&amp;color=0,0,0&amp;vpa=95&amp;vtp=1"/>
          <p:cNvSpPr/>
          <p:nvPr/>
        </p:nvSpPr>
        <p:spPr>
          <a:xfrm>
            <a:off x="5088414" y="445376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333_1#9ff907f4a.choices?vcp=1&amp;pid=176bc80c2&amp;color=0,0,0&amp;vtp=1&amp;bbb=1"/>
          <p:cNvSpPr/>
          <p:nvPr/>
        </p:nvSpPr>
        <p:spPr>
          <a:xfrm>
            <a:off x="502920" y="500653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A.Pandas'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.Pandas'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.Pandas'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coats.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.Pandas'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34_1#de2ebe60e?vcp=1&amp;pid=176bc80c2&amp;color=0,0,0&amp;mp=1&amp;vtp=1&amp;bt=1&amp;bbb=1"/>
          <p:cNvSpPr/>
          <p:nvPr/>
        </p:nvSpPr>
        <p:spPr>
          <a:xfrm>
            <a:off x="502920" y="231781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（态度）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335_1#de2ebe60e.bracket?vcp=1&amp;pid=176bc80c2&amp;color=0,0,0&amp;mp=1&amp;vpa=96&amp;vtp=1"/>
          <p:cNvSpPr/>
          <p:nvPr/>
        </p:nvSpPr>
        <p:spPr>
          <a:xfrm>
            <a:off x="8045355" y="230638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336_1#de2ebe60e.choices?vcp=1&amp;pid=176bc80c2&amp;color=0,0,0&amp;vtp=1&amp;bbb=1"/>
          <p:cNvSpPr/>
          <p:nvPr/>
        </p:nvSpPr>
        <p:spPr>
          <a:xfrm>
            <a:off x="502920" y="285051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776220" algn="l"/>
                <a:tab pos="5768975" algn="l"/>
                <a:tab pos="85204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Negative.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Supportive.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Doubtful.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.Uncertain.</a:t>
            </a:r>
            <a:endParaRPr lang="en-US" altLang="zh-CN" sz="2400" dirty="0"/>
          </a:p>
        </p:txBody>
      </p:sp>
      <p:sp>
        <p:nvSpPr>
          <p:cNvPr id="5" name="QC_8_BD.337_1#7f9fff110?vcp=1&amp;pid=176bc80c2&amp;color=0,0,0&amp;vtp=1&amp;bbb=1"/>
          <p:cNvSpPr/>
          <p:nvPr/>
        </p:nvSpPr>
        <p:spPr>
          <a:xfrm>
            <a:off x="502920" y="338518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338_1#7f9fff110.bracket?vcp=1&amp;pid=176bc80c2&amp;color=0,0,0&amp;vpa=97&amp;vtp=1"/>
          <p:cNvSpPr/>
          <p:nvPr/>
        </p:nvSpPr>
        <p:spPr>
          <a:xfrm>
            <a:off x="4193064" y="337375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8_BD.339_1#7f9fff110.choices?vcp=1&amp;pid=176bc80c2&amp;color=0,0,0&amp;vtp=1&amp;bbb=1"/>
          <p:cNvSpPr/>
          <p:nvPr/>
        </p:nvSpPr>
        <p:spPr>
          <a:xfrm>
            <a:off x="502920" y="392652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Qizai.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6_1#ba477beb0?vcp=1&amp;pid=61a17073a&amp;color=0,0,0&amp;mp=1&amp;vtp=1&amp;bt=1&amp;bbb=1"/>
          <p:cNvSpPr/>
          <p:nvPr/>
        </p:nvSpPr>
        <p:spPr>
          <a:xfrm>
            <a:off x="502920" y="119716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本文是一篇说明文,主要介绍了英歌舞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7_1#eb8320466?vcp=1&amp;pid=ba477beb0&amp;color=0,0,0&amp;vtp=1&amp;bbb=1"/>
          <p:cNvSpPr/>
          <p:nvPr/>
        </p:nvSpPr>
        <p:spPr>
          <a:xfrm>
            <a:off x="502920" y="17308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8_1#eb8320466.bracket?vcp=1&amp;pid=ba477beb0&amp;color=0,0,0&amp;vpa=5&amp;vtp=1"/>
          <p:cNvSpPr/>
          <p:nvPr/>
        </p:nvSpPr>
        <p:spPr>
          <a:xfrm>
            <a:off x="7254399" y="17194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19_1#eb8320466.choices?vcp=1&amp;pid=ba477beb0&amp;color=0,0,0&amp;vtp=1&amp;bbb=1"/>
          <p:cNvSpPr/>
          <p:nvPr/>
        </p:nvSpPr>
        <p:spPr>
          <a:xfrm>
            <a:off x="502920" y="22722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Jiang.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Daiyu.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Monkey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.Mickey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Mouse.</a:t>
            </a:r>
            <a:endParaRPr lang="en-US" altLang="zh-CN" sz="2400" dirty="0"/>
          </a:p>
        </p:txBody>
      </p:sp>
      <p:sp>
        <p:nvSpPr>
          <p:cNvPr id="6" name="QC_8_BD.20_1#ea7357a51?vcp=1&amp;pid=ba477beb0&amp;color=0,0,0&amp;vtp=1&amp;bbb=1"/>
          <p:cNvSpPr/>
          <p:nvPr/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8_AN.21_1#ea7357a51.blank?vcp=1&amp;pid=ba477beb0&amp;color=0,0,0&amp;vpa=6&amp;vtp=1"/>
          <p:cNvSpPr/>
          <p:nvPr/>
        </p:nvSpPr>
        <p:spPr>
          <a:xfrm>
            <a:off x="6454680" y="33196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22_1#ea7357a51.choices?vcp=1&amp;pid=ba477beb0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Guangxi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painting，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Mulan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warriors'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3_1#3c4d8c42f?vcp=1&amp;pid=ba477beb0&amp;color=0,0,0&amp;mp=1&amp;vtp=1&amp;bt=1&amp;bbb=1"/>
          <p:cNvSpPr/>
          <p:nvPr/>
        </p:nvSpPr>
        <p:spPr>
          <a:xfrm>
            <a:off x="502920" y="120402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3_1#3c4d8c42f?vcp=1&amp;pid=ba477beb0&amp;color=0,0,0&amp;mp=1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22371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4_1#3c4d8c42f.bracket?vcp=1&amp;pid=ba477beb0&amp;color=0,0,0&amp;mp=1&amp;vpa=7&amp;vtp=1"/>
          <p:cNvSpPr/>
          <p:nvPr/>
        </p:nvSpPr>
        <p:spPr>
          <a:xfrm>
            <a:off x="10921524" y="11925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25_1#3c4d8c42f?vcp=1&amp;pid=ba477beb0&amp;color=0,0,0&amp;vtp=1&amp;bbb=1"/>
          <p:cNvSpPr/>
          <p:nvPr/>
        </p:nvSpPr>
        <p:spPr>
          <a:xfrm>
            <a:off x="502920" y="17367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①beat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drums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endParaRPr lang="en-US" altLang="zh-CN" sz="2400" dirty="0"/>
          </a:p>
        </p:txBody>
      </p:sp>
      <p:sp>
        <p:nvSpPr>
          <p:cNvPr id="6" name="QC_8_BD.25_2#3c4d8c42f.choices?vcp=1&amp;pid=ba477beb0&amp;color=0,0,0&amp;vtp=1&amp;bbb=1"/>
          <p:cNvSpPr/>
          <p:nvPr/>
        </p:nvSpPr>
        <p:spPr>
          <a:xfrm>
            <a:off x="502920" y="227139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7" name="QC_8_BD.26_1#5411b2239?vcp=1&amp;pid=ba477beb0&amp;color=0,0,0&amp;vtp=1&amp;bbb=1&amp;hb=1"/>
          <p:cNvSpPr/>
          <p:nvPr/>
        </p:nvSpPr>
        <p:spPr>
          <a:xfrm>
            <a:off x="502920" y="281273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8" name="QC_8_BD.26_1#5411b2239?vcp=1&amp;pid=ba477beb0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853883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8_AN.27_1#5411b2239.bracket?vcp=1&amp;pid=ba477beb0&amp;color=0,0,0&amp;vpa=8&amp;vtp=1"/>
          <p:cNvSpPr/>
          <p:nvPr/>
        </p:nvSpPr>
        <p:spPr>
          <a:xfrm>
            <a:off x="1818164" y="33601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8_BD.28_1#5411b2239.choices?vcp=1&amp;pid=ba477beb0&amp;color=0,0,0&amp;vtp=1&amp;bbb=1"/>
          <p:cNvSpPr/>
          <p:nvPr/>
        </p:nvSpPr>
        <p:spPr>
          <a:xfrm>
            <a:off x="502920" y="391636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female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Yingge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9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db3b433e5?vcp=1&amp;pid=8f39d603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db3b433e5?vcp=1&amp;pid=8f39d603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  <p:sp>
        <p:nvSpPr>
          <p:cNvPr id="4" name="QM_7_BD.29_1#5341e7935?vcp=1&amp;pid=db3b433e5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主题：人与社会·身份认同与文化自信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</p:txBody>
      </p:sp>
      <p:pic>
        <p:nvPicPr>
          <p:cNvPr id="5" name="QM_7_BD.29_1#5341e7935?vcp=1&amp;pid=db3b433e5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1880298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29_2#5341e7935?vcp=1&amp;pid=db3b433e5&amp;color=0,0,0&amp;vtp=1&amp;bbb=1"/>
          <p:cNvSpPr/>
          <p:nvPr/>
        </p:nvSpPr>
        <p:spPr>
          <a:xfrm>
            <a:off x="502920" y="186061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点茶</a:t>
            </a:r>
            <a:endParaRPr lang="en-US" altLang="zh-CN" sz="2400" b="1" i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M_7_BD.29_3#5341e7935?vcp=1&amp;pid=db3b433e5&amp;color=0,0,0&amp;vtp=1&amp;bbb=1&amp;hb=1"/>
          <p:cNvSpPr/>
          <p:nvPr/>
        </p:nvSpPr>
        <p:spPr>
          <a:xfrm>
            <a:off x="502920" y="2401951"/>
            <a:ext cx="111831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coffee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method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（粉状的）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（糊状物）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3#5341e7935?vcp=1&amp;pid=db3b433e5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whisking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搅打）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whisk.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whisking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（泡沫）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spoons，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teaspoon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regarded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free-time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Emperor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Huizong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Treatise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details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tea-whisking.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9_3#5341e7935?vcp=1&amp;pid=db3b433e5&amp;color=0,0,0&amp;vtp=1&amp;bbb=1&amp;hb=1"/>
          <p:cNvSpPr/>
          <p:nvPr/>
        </p:nvSpPr>
        <p:spPr>
          <a:xfrm>
            <a:off x="502920" y="232270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2019，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（遗产）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Zhenjiang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Zheming，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0_1#5341e7935?vcp=1&amp;pid=db3b433e5&amp;color=0,0,0&amp;mp=1&amp;vtp=1&amp;bt=1&amp;bbb=1"/>
          <p:cNvSpPr/>
          <p:nvPr/>
        </p:nvSpPr>
        <p:spPr>
          <a:xfrm>
            <a:off x="502920" y="127082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本文主要介绍了点茶的相关信息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1_1#e610366d0?vcp=1&amp;pid=5341e7935&amp;color=0,0,0&amp;vtp=1&amp;bbb=1"/>
          <p:cNvSpPr/>
          <p:nvPr/>
        </p:nvSpPr>
        <p:spPr>
          <a:xfrm>
            <a:off x="502920" y="18045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32_1#e610366d0.bracket?vcp=1&amp;pid=5341e7935&amp;color=0,0,0&amp;vpa=9&amp;vtp=1"/>
          <p:cNvSpPr/>
          <p:nvPr/>
        </p:nvSpPr>
        <p:spPr>
          <a:xfrm>
            <a:off x="5104289" y="179311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33_1#e610366d0.choices?vcp=1&amp;pid=5341e7935&amp;color=0,0,0&amp;vtp=1&amp;bbb=1"/>
          <p:cNvSpPr/>
          <p:nvPr/>
        </p:nvSpPr>
        <p:spPr>
          <a:xfrm>
            <a:off x="502920" y="234588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taste.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tea-making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process.</a:t>
            </a:r>
            <a:endParaRPr lang="en-US" altLang="zh-CN" sz="2400" dirty="0"/>
          </a:p>
        </p:txBody>
      </p:sp>
      <p:sp>
        <p:nvSpPr>
          <p:cNvPr id="6" name="QC_8_BD.34_1#ee31ef53c?vcp=1&amp;pid=5341e7935&amp;color=0,0,0&amp;vtp=1&amp;bbb=1&amp;hb=1"/>
          <p:cNvSpPr/>
          <p:nvPr/>
        </p:nvSpPr>
        <p:spPr>
          <a:xfrm>
            <a:off x="502920" y="344951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foam.</a:t>
            </a:r>
            <a:endParaRPr lang="en-US" altLang="zh-CN" sz="2400" dirty="0"/>
          </a:p>
        </p:txBody>
      </p:sp>
      <p:pic>
        <p:nvPicPr>
          <p:cNvPr id="7" name="QC_8_BD.34_1#ee31ef53c?vcp=1&amp;pid=5341e7935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49066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8_AN.35_1#ee31ef53c.blank?vcp=1&amp;pid=5341e7935&amp;color=0,0,0&amp;vpa=10&amp;vtp=1"/>
          <p:cNvSpPr/>
          <p:nvPr/>
        </p:nvSpPr>
        <p:spPr>
          <a:xfrm>
            <a:off x="8184038" y="342157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8_BD.36_1#ee31ef53c.choices?vcp=1&amp;pid=5341e7935&amp;color=0,0,0&amp;vtp=1&amp;bbb=1"/>
          <p:cNvSpPr/>
          <p:nvPr/>
        </p:nvSpPr>
        <p:spPr>
          <a:xfrm>
            <a:off x="502920" y="4583686"/>
            <a:ext cx="11183112" cy="144449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2900"/>
              </a:lnSpc>
              <a:tabLst>
                <a:tab pos="3208020" algn="l"/>
                <a:tab pos="5984875" algn="l"/>
                <a:tab pos="864743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72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10" name="QC_8_BD.36_1#ee31ef53c.choice_image?vcp=1&amp;pid=5341e7935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815" y="4554032"/>
            <a:ext cx="182880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C_8_BD.36_1#ee31ef53c.choice_image?vcp=1&amp;pid=5341e7935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5010" y="4554032"/>
            <a:ext cx="138074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C_8_BD.36_1#ee31ef53c.choice_image?vcp=1&amp;pid=5341e7935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1291" y="4554032"/>
            <a:ext cx="130759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C_8_BD.36_1#ee31ef53c.choice_image?vcp=1&amp;pid=5341e7935&amp;color=0,0,0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6389" y="4554032"/>
            <a:ext cx="135331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7_1#e86f65a3e?vcp=1&amp;pid=5341e7935&amp;color=0,0,0&amp;vtp=1&amp;bt=1&amp;bbb=1"/>
          <p:cNvSpPr/>
          <p:nvPr/>
        </p:nvSpPr>
        <p:spPr>
          <a:xfrm>
            <a:off x="502920" y="14732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38_1#e86f65a3e.bracket?vcp=1&amp;pid=5341e7935&amp;color=0,0,0&amp;vpa=11&amp;vtp=1"/>
          <p:cNvSpPr/>
          <p:nvPr/>
        </p:nvSpPr>
        <p:spPr>
          <a:xfrm>
            <a:off x="7709377" y="146183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39_1#e86f65a3e.choices?vcp=1&amp;pid=5341e7935&amp;color=0,0,0&amp;vtp=1&amp;bbb=1"/>
          <p:cNvSpPr/>
          <p:nvPr/>
        </p:nvSpPr>
        <p:spPr>
          <a:xfrm>
            <a:off x="502920" y="201263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foam.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chosen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Treatise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together.</a:t>
            </a:r>
            <a:endParaRPr lang="en-US" altLang="zh-CN" sz="2400" dirty="0"/>
          </a:p>
        </p:txBody>
      </p:sp>
      <p:sp>
        <p:nvSpPr>
          <p:cNvPr id="5" name="QC_8_BD.40_1#dcd58da22?vcp=1&amp;pid=5341e7935&amp;color=0,0,0&amp;vtp=1&amp;bbb=1"/>
          <p:cNvSpPr/>
          <p:nvPr/>
        </p:nvSpPr>
        <p:spPr>
          <a:xfrm>
            <a:off x="502920" y="42030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magazine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6" name="QC_8_BD.40_1#dcd58da22?vcp=1&amp;pid=5341e7935&amp;color=0,0,0&amp;tib=255,255,255&amp;iip=1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22275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41_1#dcd58da22.blank?vcp=1&amp;pid=5341e7935&amp;color=0,0,0&amp;vpa=12&amp;vtp=1"/>
          <p:cNvSpPr/>
          <p:nvPr/>
        </p:nvSpPr>
        <p:spPr>
          <a:xfrm>
            <a:off x="10784363" y="415353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42_1#dcd58da22.choices?vcp=1&amp;pid=5341e7935&amp;color=0,0,0&amp;vtp=1&amp;bbb=1"/>
          <p:cNvSpPr/>
          <p:nvPr/>
        </p:nvSpPr>
        <p:spPr>
          <a:xfrm>
            <a:off x="502920" y="474440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e7afc3555?vcp=1&amp;pid=db3b433e5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主题：人与社会·身份认同与文化自信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词数：400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[2024台州模拟]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twelve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zodiac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mythical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zodiac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“龙”，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e7afc3555?vcp=1&amp;pid=db3b433e5&amp;color=0,0,0&amp;vtp=1&amp;bt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bats，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claws.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“dragon”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Marco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similar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ways—both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example—“dragon”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（迷惑）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“dragon”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unacceptable.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e7afc3555?vcp=1&amp;pid=db3b433e5&amp;color=0,0,0&amp;vtp=1&amp;bt=1&amp;bbb=1&amp;hb=1"/>
          <p:cNvSpPr/>
          <p:nvPr/>
        </p:nvSpPr>
        <p:spPr>
          <a:xfrm>
            <a:off x="502920" y="149212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Therefore，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argue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“dragon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（形象）.It's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44_1#e7afc3555?vcp=1&amp;pid=db3b433e5&amp;color=0,0,0&amp;mp=1&amp;vtp=1&amp;bt=1&amp;bbb=1"/>
          <p:cNvSpPr/>
          <p:nvPr/>
        </p:nvSpPr>
        <p:spPr>
          <a:xfrm>
            <a:off x="502920" y="17496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本文主要介绍了中国“龙与西方文化中的“龙”的不同之处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45_1#443f1ec7f?vcp=1&amp;pid=e7afc3555&amp;color=0,0,0&amp;vtp=1&amp;bbb=1&amp;hb=1"/>
          <p:cNvSpPr/>
          <p:nvPr/>
        </p:nvSpPr>
        <p:spPr>
          <a:xfrm>
            <a:off x="502920" y="22900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“龙”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46_1#443f1ec7f.bracket?vcp=1&amp;pid=e7afc3555&amp;color=0,0,0&amp;vpa=13&amp;vtp=1"/>
          <p:cNvSpPr/>
          <p:nvPr/>
        </p:nvSpPr>
        <p:spPr>
          <a:xfrm>
            <a:off x="1648302" y="283737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47_1#443f1ec7f.choices?vcp=1&amp;pid=e7afc3555&amp;color=0,0,0&amp;vtp=1&amp;bbb=1"/>
          <p:cNvSpPr/>
          <p:nvPr/>
        </p:nvSpPr>
        <p:spPr>
          <a:xfrm>
            <a:off x="502920" y="3393632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energetic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48_1#2f61d0ebb?vcp=1&amp;pid=e7afc3555&amp;color=0,0,0&amp;mp=1&amp;vtp=1&amp;bt=1&amp;bbb=1"/>
          <p:cNvSpPr/>
          <p:nvPr/>
        </p:nvSpPr>
        <p:spPr>
          <a:xfrm>
            <a:off x="502920" y="896112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”?</a:t>
            </a:r>
            <a:endParaRPr lang="en-US" altLang="zh-CN" sz="2400" dirty="0"/>
          </a:p>
        </p:txBody>
      </p:sp>
      <p:sp>
        <p:nvSpPr>
          <p:cNvPr id="3" name="QC_8_AN.49_1#2f61d0ebb.blank?vcp=1&amp;pid=e7afc3555&amp;color=0,0,0&amp;mp=1&amp;vpa=14&amp;vtp=1"/>
          <p:cNvSpPr/>
          <p:nvPr/>
        </p:nvSpPr>
        <p:spPr>
          <a:xfrm>
            <a:off x="8234838" y="844105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50_1#2f61d0ebb.choices?vcp=1&amp;pid=e7afc3555&amp;color=0,0,0&amp;vtp=1&amp;bbb=1&amp;hb=1"/>
          <p:cNvSpPr/>
          <p:nvPr/>
        </p:nvSpPr>
        <p:spPr>
          <a:xfrm>
            <a:off x="502920" y="1395666"/>
            <a:ext cx="11183112" cy="2472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.However，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8_BD.51_1#cd20e1e29?vcp=1&amp;pid=e7afc3555&amp;color=0,0,0&amp;vtp=1&amp;bbb=1"/>
          <p:cNvSpPr/>
          <p:nvPr/>
        </p:nvSpPr>
        <p:spPr>
          <a:xfrm>
            <a:off x="502920" y="3915536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52_1#cd20e1e29.bracket?vcp=1&amp;pid=e7afc3555&amp;color=0,0,0&amp;vpa=15&amp;vtp=1"/>
          <p:cNvSpPr/>
          <p:nvPr/>
        </p:nvSpPr>
        <p:spPr>
          <a:xfrm>
            <a:off x="9027002" y="3901629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53_1#cd20e1e29.choices?vcp=1&amp;pid=e7afc3555&amp;color=0,0,0&amp;vtp=1&amp;bbb=1"/>
          <p:cNvSpPr/>
          <p:nvPr/>
        </p:nvSpPr>
        <p:spPr>
          <a:xfrm>
            <a:off x="502920" y="4404359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discussion.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“dragon”.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54_1#ddc354b9c?vcp=1&amp;pid=e7afc3555&amp;color=0,0,0&amp;mp=1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55_1#ddc354b9c.bracket?vcp=1&amp;pid=e7afc3555&amp;color=0,0,0&amp;mp=1&amp;vpa=16&amp;vtp=1"/>
          <p:cNvSpPr/>
          <p:nvPr/>
        </p:nvSpPr>
        <p:spPr>
          <a:xfrm>
            <a:off x="5382101" y="22911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56_1#ddc354b9c.choices?vcp=1&amp;pid=e7afc3555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a6bcf62b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做法建议已考话题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b763beb56?vcp=1&amp;pid=9a6bcf62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b763beb56?vcp=1&amp;pid=9a6bcf62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57_1#755acf995?vcp=1&amp;pid=b763beb56&amp;color=0,0,0&amp;vtp=1&amp;bbb=1&amp;hb=1"/>
          <p:cNvSpPr/>
          <p:nvPr/>
        </p:nvSpPr>
        <p:spPr>
          <a:xfrm>
            <a:off x="502920" y="1320800"/>
            <a:ext cx="11183112" cy="332657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333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fashionable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style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extremes（极端）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M_7_BD.57_2#755acf995?sp=1&amp;vcp=1&amp;pid=b763beb56&amp;color=0,0,0&amp;vtp=1&amp;bbb=1&amp;hb=1"/>
          <p:cNvSpPr/>
          <p:nvPr/>
        </p:nvSpPr>
        <p:spPr>
          <a:xfrm>
            <a:off x="502920" y="4636770"/>
            <a:ext cx="11183112" cy="1865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size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extreme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（日常饮食）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3#755acf995?sp=1&amp;vcp=1&amp;pid=b763beb56&amp;color=0,0,0&amp;vtp=1&amp;bt=1&amp;bbb=1&amp;hb=1"/>
          <p:cNvSpPr/>
          <p:nvPr/>
        </p:nvSpPr>
        <p:spPr>
          <a:xfrm>
            <a:off x="502920" y="896112"/>
            <a:ext cx="11183112" cy="2538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③Also,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heels.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heels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（紧的）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circulation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（循环）,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health?</a:t>
            </a:r>
            <a:endParaRPr lang="en-US" altLang="zh-CN" sz="2400" dirty="0"/>
          </a:p>
        </p:txBody>
      </p:sp>
      <p:sp>
        <p:nvSpPr>
          <p:cNvPr id="3" name="QM_7_BD.57_4#755acf995?sp=1&amp;vcp=1&amp;pid=b763beb56&amp;color=0,0,0&amp;vtp=1&amp;bbb=1&amp;hb=1"/>
          <p:cNvSpPr/>
          <p:nvPr/>
        </p:nvSpPr>
        <p:spPr>
          <a:xfrm>
            <a:off x="502920" y="3457067"/>
            <a:ext cx="11183112" cy="30535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④Besides,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temperatures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7_5#755acf995?sp=1&amp;vcp=1&amp;pid=b763beb56&amp;color=0,0,0&amp;vtp=1&amp;bt=1&amp;bbb=1&amp;hb=1"/>
          <p:cNvSpPr/>
          <p:nvPr/>
        </p:nvSpPr>
        <p:spPr>
          <a:xfrm>
            <a:off x="502920" y="20483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⑤So,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well-being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hairstyles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character.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extreme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properly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regularly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appearance,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58_1#755acf995?vcp=1&amp;pid=b763beb56&amp;color=0,0,0&amp;mp=1&amp;vtp=1&amp;bt=1&amp;bbb=1"/>
          <p:cNvSpPr/>
          <p:nvPr/>
        </p:nvSpPr>
        <p:spPr>
          <a:xfrm>
            <a:off x="502920" y="20290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本文主要说明了保持健康比追求时尚更重要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59_1#c8bd9da92?vcp=1&amp;pid=755acf995&amp;color=0,0,0&amp;vtp=1&amp;bbb=1"/>
          <p:cNvSpPr/>
          <p:nvPr/>
        </p:nvSpPr>
        <p:spPr>
          <a:xfrm>
            <a:off x="502920" y="25627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extreme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60_1#c8bd9da92.bracket?vcp=1&amp;pid=755acf995&amp;color=0,0,0&amp;vpa=17&amp;vtp=1"/>
          <p:cNvSpPr/>
          <p:nvPr/>
        </p:nvSpPr>
        <p:spPr>
          <a:xfrm>
            <a:off x="10058877" y="255130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61_1#c8bd9da92.choices?vcp=1&amp;pid=755acf995&amp;color=0,0,0&amp;vtp=1&amp;bbb=1"/>
          <p:cNvSpPr/>
          <p:nvPr/>
        </p:nvSpPr>
        <p:spPr>
          <a:xfrm>
            <a:off x="502920" y="310407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2_1#ec7140abd?vcp=1&amp;pid=755acf995&amp;color=0,0,0&amp;vtp=1&amp;bt=1&amp;bbb=1"/>
          <p:cNvSpPr/>
          <p:nvPr/>
        </p:nvSpPr>
        <p:spPr>
          <a:xfrm>
            <a:off x="502920" y="17572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63_1#ec7140abd.bracket?vcp=1&amp;pid=755acf995&amp;color=0,0,0&amp;vpa=18&amp;vtp=1"/>
          <p:cNvSpPr/>
          <p:nvPr/>
        </p:nvSpPr>
        <p:spPr>
          <a:xfrm>
            <a:off x="9968388" y="17458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64_1#ec7140abd.choices?vcp=1&amp;pid=755acf995&amp;color=0,0,0&amp;vtp=1&amp;bbb=1"/>
          <p:cNvSpPr/>
          <p:nvPr/>
        </p:nvSpPr>
        <p:spPr>
          <a:xfrm>
            <a:off x="502920" y="229663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fashion.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topic.</a:t>
            </a:r>
            <a:endParaRPr lang="en-US" altLang="zh-CN" sz="2400" dirty="0"/>
          </a:p>
        </p:txBody>
      </p:sp>
      <p:sp>
        <p:nvSpPr>
          <p:cNvPr id="5" name="QC_8_BD.65_1#2eec28049?vcp=1&amp;pid=755acf995&amp;color=0,0,0&amp;vtp=1&amp;bbb=1"/>
          <p:cNvSpPr/>
          <p:nvPr/>
        </p:nvSpPr>
        <p:spPr>
          <a:xfrm>
            <a:off x="502920" y="448707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“well-being”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66_1#2eec28049.bracket?vcp=1&amp;pid=755acf995&amp;color=0,0,0&amp;vpa=19&amp;vtp=1"/>
          <p:cNvSpPr/>
          <p:nvPr/>
        </p:nvSpPr>
        <p:spPr>
          <a:xfrm>
            <a:off x="9855677" y="447564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67_1#2eec28049.choices?vcp=1&amp;pid=755acf995&amp;color=0,0,0&amp;vtp=1&amp;bbb=1"/>
          <p:cNvSpPr/>
          <p:nvPr/>
        </p:nvSpPr>
        <p:spPr>
          <a:xfrm>
            <a:off x="502920" y="502174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903220" algn="l"/>
                <a:tab pos="5654675" algn="l"/>
                <a:tab pos="85712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Warmth.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.Wealth.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8_1#39e59ed80?vcp=1&amp;pid=755acf995&amp;color=0,0,0&amp;vtp=1&amp;bt=1&amp;bbb=1&amp;hb=1"/>
          <p:cNvSpPr/>
          <p:nvPr/>
        </p:nvSpPr>
        <p:spPr>
          <a:xfrm>
            <a:off x="502920" y="24805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篇章结构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68_1#39e59ed80?vcp=1&amp;pid=755acf995&amp;color=0,0,0&amp;tib=255,255,255&amp;iip=1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52165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69_1#39e59ed80.bracket?vcp=1&amp;pid=755acf995&amp;color=0,0,0&amp;vpa=20&amp;vtp=1"/>
          <p:cNvSpPr/>
          <p:nvPr/>
        </p:nvSpPr>
        <p:spPr>
          <a:xfrm>
            <a:off x="1818164" y="302787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70_1#39e59ed80.choices?vcp=1&amp;pid=755acf995&amp;color=0,0,0&amp;vtp=1&amp;bbb=1"/>
          <p:cNvSpPr/>
          <p:nvPr/>
        </p:nvSpPr>
        <p:spPr>
          <a:xfrm>
            <a:off x="502920" y="3526220"/>
            <a:ext cx="11183112" cy="12999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1600"/>
              </a:lnSpc>
              <a:tabLst>
                <a:tab pos="2877820" algn="l"/>
                <a:tab pos="5616575" algn="l"/>
                <a:tab pos="869823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65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65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65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65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8_BD.70_1#39e59ed80.choice_image?vcp=1&amp;pid=755acf995&amp;color=0,0,0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102" y="3527490"/>
            <a:ext cx="87782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70_1#39e59ed80.choice_image?vcp=1&amp;pid=755acf995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1381" y="3527490"/>
            <a:ext cx="758952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70_1#39e59ed80.choice_image?vcp=1&amp;pid=755acf995&amp;color=0,0,0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7850" y="3527490"/>
            <a:ext cx="110642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70_1#39e59ed80.choice_image?vcp=1&amp;pid=755acf995&amp;color=0,0,0&amp;tib=255,255,255&amp;iip=1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99188" y="3527490"/>
            <a:ext cx="74066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1#d7daeb3d8?vcp=1&amp;pid=b763beb56&amp;color=0,0,0&amp;vtp=1&amp;bt=1&amp;bbb=1&amp;hb=1"/>
          <p:cNvSpPr/>
          <p:nvPr/>
        </p:nvSpPr>
        <p:spPr>
          <a:xfrm>
            <a:off x="502920" y="9000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主题：人与社会·公共秩序与法律法规，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个人信息安全与国家安全意识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：335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[2022金华中考]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（媒体）?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expressed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page?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expect?</a:t>
            </a:r>
            <a:endParaRPr lang="en-US" altLang="zh-CN" sz="2400" dirty="0"/>
          </a:p>
        </p:txBody>
      </p:sp>
      <p:sp>
        <p:nvSpPr>
          <p:cNvPr id="3" name="QM_7_BD.71_2#d7daeb3d8?sp=1&amp;vcp=1&amp;pid=b763beb56&amp;color=0,0,0&amp;vtp=1&amp;bbb=1&amp;hb=1"/>
          <p:cNvSpPr/>
          <p:nvPr/>
        </p:nvSpPr>
        <p:spPr>
          <a:xfrm>
            <a:off x="502920" y="41950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②Cathy,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fifteen,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nightmare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（噩梦）.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3#d7daeb3d8?sp=1&amp;vcp=1&amp;pid=b763beb56&amp;color=0,0,0&amp;vtp=1&amp;bt=1&amp;bbb=1&amp;hb=1"/>
          <p:cNvSpPr/>
          <p:nvPr/>
        </p:nvSpPr>
        <p:spPr>
          <a:xfrm>
            <a:off x="502920" y="94875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（青少年）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activities.</a:t>
            </a:r>
            <a:endParaRPr lang="en-US" altLang="zh-CN" sz="2400" dirty="0"/>
          </a:p>
        </p:txBody>
      </p:sp>
      <p:sp>
        <p:nvSpPr>
          <p:cNvPr id="3" name="QM_7_BD.71_4#d7daeb3d8?sp=1&amp;vcp=1&amp;pid=b763beb56&amp;color=0,0,0&amp;vtp=1&amp;bbb=1"/>
          <p:cNvSpPr/>
          <p:nvPr/>
        </p:nvSpPr>
        <p:spPr>
          <a:xfrm>
            <a:off x="502920" y="314388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</p:txBody>
      </p:sp>
      <p:sp>
        <p:nvSpPr>
          <p:cNvPr id="4" name="QM_7_BD.71_5#d7daeb3d8?sp=1&amp;vcp=1&amp;pid=b763beb56&amp;color=0,0,0&amp;vtp=1&amp;bbb=1&amp;hb=1"/>
          <p:cNvSpPr/>
          <p:nvPr/>
        </p:nvSpPr>
        <p:spPr>
          <a:xfrm>
            <a:off x="502920" y="368522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clicking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“post”,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this?”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now?”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1_6#d7daeb3d8?sp=1&amp;vcp=1&amp;pid=b763beb56&amp;color=0,0,0&amp;vtp=1&amp;bt=1&amp;bbb=1&amp;hb=1"/>
          <p:cNvSpPr/>
          <p:nvPr/>
        </p:nvSpPr>
        <p:spPr>
          <a:xfrm>
            <a:off x="502920" y="9000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⑥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polite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unfriendly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“shout”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frustrated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3" name="QM_7_BD.71_7#d7daeb3d8?sp=1&amp;vcp=1&amp;pid=b763beb56&amp;color=0,0,0&amp;vtp=1&amp;bbb=1&amp;hb=1"/>
          <p:cNvSpPr/>
          <p:nvPr/>
        </p:nvSpPr>
        <p:spPr>
          <a:xfrm>
            <a:off x="502920" y="3102815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⑦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M_7_BD.71_8#d7daeb3d8?sp=1&amp;vcp=1&amp;pid=b763beb56&amp;color=0,0,0&amp;vtp=1&amp;bbb=1&amp;hb=1"/>
          <p:cNvSpPr/>
          <p:nvPr/>
        </p:nvSpPr>
        <p:spPr>
          <a:xfrm>
            <a:off x="502920" y="530861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⑧I'd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100%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72_1#d7daeb3d8?vcp=1&amp;pid=b763beb56&amp;color=0,0,0&amp;mp=1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本文说明了在社交媒体上分享信息的危害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并提出了一些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保护自身安全的建议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73_1#2502b8466?vcp=1&amp;pid=d7daeb3d8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4" name="QC_8_BD.73_1#2502b8466?vcp=1&amp;pid=d7daeb3d8&amp;color=0,0,0&amp;tib=255,255,255&amp;iip=1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00966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74_1#2502b8466.blank?vcp=1&amp;pid=d7daeb3d8&amp;color=0,0,0&amp;vpa=21&amp;vtp=1"/>
          <p:cNvSpPr/>
          <p:nvPr/>
        </p:nvSpPr>
        <p:spPr>
          <a:xfrm>
            <a:off x="9211152" y="19404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8_BD.75_1#2502b8466.choices?vcp=1&amp;pid=d7daeb3d8&amp;color=0,0,0&amp;vtp=1&amp;bbb=1"/>
          <p:cNvSpPr/>
          <p:nvPr/>
        </p:nvSpPr>
        <p:spPr>
          <a:xfrm>
            <a:off x="502920" y="25313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</a:t>
            </a:r>
            <a:endParaRPr lang="en-US" altLang="zh-CN" sz="2400" dirty="0"/>
          </a:p>
        </p:txBody>
      </p:sp>
      <p:sp>
        <p:nvSpPr>
          <p:cNvPr id="7" name="QC_8_BD.76_1#cf2893a6f?vcp=1&amp;pid=d7daeb3d8&amp;color=0,0,0&amp;vtp=1&amp;bbb=1"/>
          <p:cNvSpPr/>
          <p:nvPr/>
        </p:nvSpPr>
        <p:spPr>
          <a:xfrm>
            <a:off x="502920" y="36282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nightmare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8_AN.77_1#cf2893a6f.blank?vcp=1&amp;pid=d7daeb3d8&amp;color=0,0,0&amp;vpa=22&amp;vtp=1"/>
          <p:cNvSpPr/>
          <p:nvPr/>
        </p:nvSpPr>
        <p:spPr>
          <a:xfrm>
            <a:off x="7337902" y="35787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C_8_BD.78_1#cf2893a6f.choices?vcp=1&amp;pid=d7daeb3d8&amp;color=0,0,0&amp;vtp=1&amp;bbb=1"/>
          <p:cNvSpPr/>
          <p:nvPr/>
        </p:nvSpPr>
        <p:spPr>
          <a:xfrm>
            <a:off x="502920" y="41696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.invited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.posted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8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9_1#8ad03c0eb?vcp=1&amp;pid=d7daeb3d8&amp;color=0,0,0&amp;vtp=1&amp;bt=1&amp;bbb=1&amp;hb=1"/>
          <p:cNvSpPr/>
          <p:nvPr/>
        </p:nvSpPr>
        <p:spPr>
          <a:xfrm>
            <a:off x="502920" y="896111"/>
            <a:ext cx="11183112" cy="944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“!”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5~7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80_1#8ad03c0eb.blank?vcp=1&amp;pid=d7daeb3d8&amp;color=0,0,0&amp;vpa=23&amp;vtp=1"/>
          <p:cNvSpPr/>
          <p:nvPr/>
        </p:nvSpPr>
        <p:spPr>
          <a:xfrm>
            <a:off x="481488" y="1349374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81_1#8ad03c0eb.choices?vcp=1&amp;pid=d7daeb3d8&amp;color=0,0,0&amp;vtp=1&amp;bbb=1"/>
          <p:cNvSpPr/>
          <p:nvPr/>
        </p:nvSpPr>
        <p:spPr>
          <a:xfrm>
            <a:off x="502920" y="1892427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A.draw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.express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decisions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endParaRPr lang="en-US" altLang="zh-CN" sz="2400" dirty="0"/>
          </a:p>
        </p:txBody>
      </p:sp>
      <p:sp>
        <p:nvSpPr>
          <p:cNvPr id="5" name="QC_8_BD.82_1#bb40bb57f?vcp=1&amp;pid=d7daeb3d8&amp;color=0,0,0&amp;vtp=1&amp;bbb=1"/>
          <p:cNvSpPr/>
          <p:nvPr/>
        </p:nvSpPr>
        <p:spPr>
          <a:xfrm>
            <a:off x="502920" y="3909122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83_1#bb40bb57f.bracket?vcp=1&amp;pid=d7daeb3d8&amp;color=0,0,0&amp;vpa=24&amp;vtp=1"/>
          <p:cNvSpPr/>
          <p:nvPr/>
        </p:nvSpPr>
        <p:spPr>
          <a:xfrm>
            <a:off x="8399938" y="3892485"/>
            <a:ext cx="423863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84_1#bb40bb57f.choices?vcp=1&amp;pid=d7daeb3d8&amp;color=0,0,0&amp;vtp=1&amp;bbb=1"/>
          <p:cNvSpPr/>
          <p:nvPr/>
        </p:nvSpPr>
        <p:spPr>
          <a:xfrm>
            <a:off x="502920" y="4408868"/>
            <a:ext cx="11183112" cy="1960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类型2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c27dbb51f?vcp=1&amp;pid=9a6bcf62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c27dbb51f?vcp=1&amp;pid=9a6bcf62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  <p:sp>
        <p:nvSpPr>
          <p:cNvPr id="4" name="QM_7_BD.85_1#a1d6346e9?vcp=1&amp;pid=c27dbb51f&amp;color=0,0,0&amp;vtp=1&amp;bbb=1&amp;hb=1"/>
          <p:cNvSpPr/>
          <p:nvPr/>
        </p:nvSpPr>
        <p:spPr>
          <a:xfrm>
            <a:off x="502920" y="1320800"/>
            <a:ext cx="111831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259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[2024杭州拱墅区一模]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“Traveling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poisoned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（中毒）”，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conflicting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（矛盾的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signals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similar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poisoned.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5_1#a1d6346e9?vcp=1&amp;pid=c27dbb51f&amp;color=0,0,0&amp;vtp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Burnett，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Cardiff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toxin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（毒素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vomiting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（呕吐）.But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“poisoning”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messages—for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motionless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sickness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worse，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motionless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weakened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happening.“You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5_1#a1d6346e9?vcp=1&amp;pid=c27dbb51f&amp;color=0,0,0&amp;vtp=1&amp;bbb=1&amp;hb=1"/>
          <p:cNvSpPr/>
          <p:nvPr/>
        </p:nvSpPr>
        <p:spPr>
          <a:xfrm>
            <a:off x="502920" y="204076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scenery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system，”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going：‘Oh，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moving—I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moving’,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sickness.”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Burnett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carsickness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aspects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recognized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understood.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86_1#a1d6346e9?vcp=1&amp;pid=c27dbb51f&amp;color=0,0,0&amp;mp=1&amp;vtp=1&amp;bt=1&amp;bbb=1"/>
          <p:cNvSpPr/>
          <p:nvPr/>
        </p:nvSpPr>
        <p:spPr>
          <a:xfrm>
            <a:off x="502920" y="120431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本文主要说明了人们晕车的原因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87_1#e5dcdb6a7?vcp=1&amp;pid=a1d6346e9&amp;color=0,0,0&amp;vtp=1&amp;bbb=1&amp;hb=1"/>
          <p:cNvSpPr/>
          <p:nvPr/>
        </p:nvSpPr>
        <p:spPr>
          <a:xfrm>
            <a:off x="502920" y="174469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88_1#e5dcdb6a7.bracket?vcp=1&amp;pid=a1d6346e9&amp;color=0,0,0&amp;vpa=25&amp;vtp=1"/>
          <p:cNvSpPr/>
          <p:nvPr/>
        </p:nvSpPr>
        <p:spPr>
          <a:xfrm>
            <a:off x="2730977" y="229206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89_1#e5dcdb6a7.choices?vcp=1&amp;pid=a1d6346e9&amp;color=0,0,0&amp;vtp=1&amp;bbb=1"/>
          <p:cNvSpPr/>
          <p:nvPr/>
        </p:nvSpPr>
        <p:spPr>
          <a:xfrm>
            <a:off x="502920" y="2848327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endParaRPr lang="en-US" altLang="zh-CN" sz="2400" dirty="0"/>
          </a:p>
        </p:txBody>
      </p:sp>
      <p:sp>
        <p:nvSpPr>
          <p:cNvPr id="6" name="QC_8_BD.90_1#d969c5367?vcp=1&amp;pid=a1d6346e9&amp;color=0,0,0&amp;vtp=1&amp;bbb=1"/>
          <p:cNvSpPr/>
          <p:nvPr/>
        </p:nvSpPr>
        <p:spPr>
          <a:xfrm>
            <a:off x="502920" y="50387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“motionless”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91_1#d969c5367.bracket?vcp=1&amp;pid=a1d6346e9&amp;color=0,0,0&amp;vpa=26&amp;vtp=1"/>
          <p:cNvSpPr/>
          <p:nvPr/>
        </p:nvSpPr>
        <p:spPr>
          <a:xfrm>
            <a:off x="7779227" y="502732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92_1#d969c5367.choices?vcp=1&amp;pid=a1d6346e9&amp;color=0,0,0&amp;vtp=1&amp;bbb=1"/>
          <p:cNvSpPr/>
          <p:nvPr/>
        </p:nvSpPr>
        <p:spPr>
          <a:xfrm>
            <a:off x="502920" y="55734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A.Pretty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clever.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3_1#ea9035f5e?vcp=1&amp;pid=a1d6346e9&amp;color=0,0,0&amp;vtp=1&amp;bt=1&amp;bbb=1&amp;hb=1"/>
          <p:cNvSpPr/>
          <p:nvPr/>
        </p:nvSpPr>
        <p:spPr>
          <a:xfrm>
            <a:off x="502920" y="91827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carsickness?(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93_1#ea9035f5e?vcp=1&amp;pid=a1d6346e9&amp;color=0,0,0&amp;tib=255,255,255&amp;iip=1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95942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94_1#ea9035f5e.bracket?vcp=1&amp;pid=a1d6346e9&amp;color=0,0,0&amp;vpa=27&amp;vtp=1"/>
          <p:cNvSpPr/>
          <p:nvPr/>
        </p:nvSpPr>
        <p:spPr>
          <a:xfrm>
            <a:off x="2257902" y="14656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95_1#ea9035f5e?vcp=1&amp;pid=a1d6346e9&amp;color=0,0,0&amp;vtp=1&amp;bbb=1"/>
          <p:cNvSpPr/>
          <p:nvPr/>
        </p:nvSpPr>
        <p:spPr>
          <a:xfrm>
            <a:off x="502920" y="202660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9150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window.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9150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itself.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quiet.</a:t>
            </a:r>
            <a:endParaRPr lang="en-US" altLang="zh-CN" sz="2400" dirty="0"/>
          </a:p>
        </p:txBody>
      </p:sp>
      <p:sp>
        <p:nvSpPr>
          <p:cNvPr id="6" name="QC_8_BD.95_2#ea9035f5e.choices?vcp=1&amp;pid=a1d6346e9&amp;color=0,0,0&amp;vtp=1&amp;bbb=1"/>
          <p:cNvSpPr/>
          <p:nvPr/>
        </p:nvSpPr>
        <p:spPr>
          <a:xfrm>
            <a:off x="502920" y="312356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C.①②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7" name="QC_8_BD.96_1#e6b855881?vcp=1&amp;pid=a1d6346e9&amp;color=0,0,0&amp;vtp=1&amp;bbb=1"/>
          <p:cNvSpPr/>
          <p:nvPr/>
        </p:nvSpPr>
        <p:spPr>
          <a:xfrm>
            <a:off x="502920" y="365823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8_AN.97_1#e6b855881.bracket?vcp=1&amp;pid=a1d6346e9&amp;color=0,0,0&amp;vpa=28&amp;vtp=1"/>
          <p:cNvSpPr/>
          <p:nvPr/>
        </p:nvSpPr>
        <p:spPr>
          <a:xfrm>
            <a:off x="5936139" y="364680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8_BD.98_1#e6b855881.choices?vcp=1&amp;pid=a1d6346e9&amp;color=0,0,0&amp;vtp=1&amp;bbb=1"/>
          <p:cNvSpPr/>
          <p:nvPr/>
        </p:nvSpPr>
        <p:spPr>
          <a:xfrm>
            <a:off x="502920" y="41995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Sickness?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Balance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Transportation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9eafdb159?vcp=1&amp;pid=c27dbb51f&amp;color=0,0,0&amp;vtp=1&amp;bt=1&amp;bbb=1&amp;hb=1"/>
          <p:cNvSpPr/>
          <p:nvPr/>
        </p:nvSpPr>
        <p:spPr>
          <a:xfrm>
            <a:off x="502920" y="118142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主题：人与自然·环境污染及原因，环保意识和行为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词数：287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Plastic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neglected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（忽略）.Anyone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plastic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environmentally-friendly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consumption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（消费）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habits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9eafdb159?vcp=1&amp;pid=c27dbb51f&amp;color=0,0,0&amp;vtp=1&amp;bt=1&amp;bbb=1&amp;hb=1"/>
          <p:cNvSpPr/>
          <p:nvPr/>
        </p:nvSpPr>
        <p:spPr>
          <a:xfrm>
            <a:off x="502920" y="117126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packaging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（包装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package-free.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packaging，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efforts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（商品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totally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recycled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9eafdb159?vcp=1&amp;pid=c27dbb51f&amp;color=0,0,0&amp;vtp=1&amp;bt=1&amp;bbb=1&amp;hb=1"/>
          <p:cNvSpPr/>
          <p:nvPr/>
        </p:nvSpPr>
        <p:spPr>
          <a:xfrm>
            <a:off x="502920" y="149212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减少）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（政策）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difference，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00_1#9eafdb159?vcp=1&amp;pid=c27dbb51f&amp;color=0,0,0&amp;vtp=1&amp;bt=1&amp;bbb=1&amp;hb=1"/>
          <p:cNvSpPr/>
          <p:nvPr/>
        </p:nvSpPr>
        <p:spPr>
          <a:xfrm>
            <a:off x="502920" y="20425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主要介绍了什么是零浪费的生活方式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及其好处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呼吁人们过绿色生活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01_1#82dfabbeb?vcp=1&amp;pid=9eafdb159&amp;color=0,0,0&amp;vtp=1&amp;bbb=1"/>
          <p:cNvSpPr/>
          <p:nvPr/>
        </p:nvSpPr>
        <p:spPr>
          <a:xfrm>
            <a:off x="502920" y="31324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waste?(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8_BD.101_1#82dfabbeb?vcp=1&amp;pid=9eafdb159&amp;color=0,0,0&amp;tib=255,255,255&amp;iip=1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15217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8_AN.102_1#82dfabbeb.bracket?vcp=1&amp;pid=9eafdb159&amp;color=0,0,0&amp;vpa=29&amp;vtp=1"/>
          <p:cNvSpPr/>
          <p:nvPr/>
        </p:nvSpPr>
        <p:spPr>
          <a:xfrm>
            <a:off x="10879613" y="312105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8_BD.103_1#82dfabbeb?vcp=1&amp;pid=9eafdb159&amp;color=0,0,0&amp;vtp=1&amp;bbb=1"/>
          <p:cNvSpPr/>
          <p:nvPr/>
        </p:nvSpPr>
        <p:spPr>
          <a:xfrm>
            <a:off x="502920" y="367382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7245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package-free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7245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products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endParaRPr lang="en-US" altLang="zh-CN" sz="2400" dirty="0"/>
          </a:p>
        </p:txBody>
      </p:sp>
      <p:sp>
        <p:nvSpPr>
          <p:cNvPr id="7" name="QC_8_BD.103_2#82dfabbeb.choices?vcp=1&amp;pid=9eafdb159&amp;color=0,0,0&amp;vtp=1&amp;bbb=1"/>
          <p:cNvSpPr/>
          <p:nvPr/>
        </p:nvSpPr>
        <p:spPr>
          <a:xfrm>
            <a:off x="502920" y="47707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04_1#efdbc5d40?vcp=1&amp;pid=9eafdb159&amp;color=0,0,0&amp;mp=1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05_1#efdbc5d40.bracket?vcp=1&amp;pid=9eafdb159&amp;color=0,0,0&amp;mp=1&amp;vpa=30&amp;vtp=1"/>
          <p:cNvSpPr/>
          <p:nvPr/>
        </p:nvSpPr>
        <p:spPr>
          <a:xfrm>
            <a:off x="6607652" y="22911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06_1#efdbc5d40.choices?vcp=1&amp;pid=9eafdb159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rubbish.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a20db5f0?lid=8f39d6033&amp;cid=8f39d6033&amp;vtp=1&amp;bt=1&amp;bbb=1">
            <a:hlinkClick r:id="rId1" action="ppaction://hlinksldjump"/>
          </p:cNvPr>
          <p:cNvSpPr/>
          <p:nvPr/>
        </p:nvSpPr>
        <p:spPr>
          <a:xfrm>
            <a:off x="4471416" y="128016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文化风俗已考话题</a:t>
            </a:r>
            <a:endParaRPr lang="en-US" altLang="zh-CN" sz="2800" dirty="0"/>
          </a:p>
        </p:txBody>
      </p:sp>
      <p:sp>
        <p:nvSpPr>
          <p:cNvPr id="3" name="C_1#目录1:aa20db5f0?lid=9a6bcf62b&amp;cid=9a6bcf62b&amp;vtp=1&amp;bbb=1">
            <a:hlinkClick r:id="rId2" action="ppaction://hlinksldjump"/>
          </p:cNvPr>
          <p:cNvSpPr/>
          <p:nvPr/>
        </p:nvSpPr>
        <p:spPr>
          <a:xfrm>
            <a:off x="4471416" y="206654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做法建议已考话题</a:t>
            </a:r>
            <a:endParaRPr lang="en-US" altLang="zh-CN" sz="2800" dirty="0"/>
          </a:p>
        </p:txBody>
      </p:sp>
      <p:sp>
        <p:nvSpPr>
          <p:cNvPr id="4" name="C_1#目录1:aa20db5f0?lid=ef02331f6&amp;cid=ef02331f6&amp;vtp=1&amp;bbb=1&amp;hb=1">
            <a:hlinkClick r:id="rId3" action="ppaction://hlinksldjump"/>
          </p:cNvPr>
          <p:cNvSpPr/>
          <p:nvPr/>
        </p:nvSpPr>
        <p:spPr>
          <a:xfrm>
            <a:off x="4471416" y="286207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科普知识与现代科技已</a:t>
            </a:r>
            <a:endParaRPr lang="en-US" altLang="zh-CN" sz="2800" b="0" i="0">
              <a:solidFill>
                <a:srgbClr val="00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0"/>
            </a:endParaRPr>
          </a:p>
          <a:p>
            <a:pPr algn="ctr">
              <a:lnSpc>
                <a:spcPts val="3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考话题</a:t>
            </a:r>
            <a:endParaRPr lang="en-US" altLang="zh-CN" sz="2800" dirty="0"/>
          </a:p>
        </p:txBody>
      </p:sp>
      <p:sp>
        <p:nvSpPr>
          <p:cNvPr id="5" name="C_1#目录1:aa20db5f0?lid=48dbc10a0&amp;cid=48dbc10a0&amp;vtp=1&amp;bbb=1">
            <a:hlinkClick r:id="rId4" action="ppaction://hlinksldjump"/>
          </p:cNvPr>
          <p:cNvSpPr/>
          <p:nvPr/>
        </p:nvSpPr>
        <p:spPr>
          <a:xfrm>
            <a:off x="4471416" y="3652171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自然生态已考话题</a:t>
            </a:r>
            <a:endParaRPr lang="en-US" altLang="zh-CN" sz="2800" dirty="0"/>
          </a:p>
        </p:txBody>
      </p:sp>
      <p:sp>
        <p:nvSpPr>
          <p:cNvPr id="6" name="C_1#目录1:aa20db5f0?lid=34085f8a5&amp;cid=34085f8a5&amp;vtp=1&amp;bbb=1">
            <a:hlinkClick r:id="rId5" action="ppaction://hlinksldjump"/>
          </p:cNvPr>
          <p:cNvSpPr/>
          <p:nvPr/>
        </p:nvSpPr>
        <p:spPr>
          <a:xfrm>
            <a:off x="4471416" y="4438555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话题五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其他已考话题</a:t>
            </a:r>
            <a:endParaRPr lang="en-US" altLang="zh-CN" sz="2800" dirty="0"/>
          </a:p>
        </p:txBody>
      </p:sp>
      <p:sp>
        <p:nvSpPr>
          <p:cNvPr id="7" name="C_1#目录1:aa20db5f0?lid=4300e79b1&amp;cid=4300e79b1&amp;vtp=1&amp;bbb=1">
            <a:hlinkClick r:id="rId6" action="ppaction://hlinksldjump"/>
          </p:cNvPr>
          <p:cNvSpPr/>
          <p:nvPr/>
        </p:nvSpPr>
        <p:spPr>
          <a:xfrm>
            <a:off x="4471416" y="5234083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话题六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跨学科猜押话题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07_1#a882d8e62?vcp=1&amp;pid=9eafdb159&amp;color=0,0,0&amp;vtp=1&amp;bt=1&amp;bbb=1"/>
          <p:cNvSpPr/>
          <p:nvPr/>
        </p:nvSpPr>
        <p:spPr>
          <a:xfrm>
            <a:off x="502920" y="17572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08_1#a882d8e62.bracket?vcp=1&amp;pid=9eafdb159&amp;color=0,0,0&amp;vpa=31&amp;vtp=1"/>
          <p:cNvSpPr/>
          <p:nvPr/>
        </p:nvSpPr>
        <p:spPr>
          <a:xfrm>
            <a:off x="10358913" y="174584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109_1#a882d8e62.choices?vcp=1&amp;pid=9eafdb159&amp;color=0,0,0&amp;vtp=1&amp;bbb=1"/>
          <p:cNvSpPr/>
          <p:nvPr/>
        </p:nvSpPr>
        <p:spPr>
          <a:xfrm>
            <a:off x="502920" y="2296638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A.Explaining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polluted.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problems.</a:t>
            </a:r>
            <a:endParaRPr lang="en-US" altLang="zh-CN" sz="2400" dirty="0"/>
          </a:p>
        </p:txBody>
      </p:sp>
      <p:sp>
        <p:nvSpPr>
          <p:cNvPr id="5" name="QC_8_BD.110_1#4e947a392?vcp=1&amp;pid=9eafdb159&amp;color=0,0,0&amp;vtp=1&amp;bbb=1"/>
          <p:cNvSpPr/>
          <p:nvPr/>
        </p:nvSpPr>
        <p:spPr>
          <a:xfrm>
            <a:off x="502920" y="448707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lifestyle?(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11_1#4e947a392.bracket?vcp=1&amp;pid=9eafdb159&amp;color=0,0,0&amp;vpa=32&amp;vtp=1"/>
          <p:cNvSpPr/>
          <p:nvPr/>
        </p:nvSpPr>
        <p:spPr>
          <a:xfrm>
            <a:off x="8196738" y="4475641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112_1#4e947a392.choices?vcp=1&amp;pid=9eafdb159&amp;color=0,0,0&amp;vtp=1&amp;bbb=1"/>
          <p:cNvSpPr/>
          <p:nvPr/>
        </p:nvSpPr>
        <p:spPr>
          <a:xfrm>
            <a:off x="502920" y="502174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.Crazy.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f02331f6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话题三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科普知识与现代科技已考话题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2cf4c9b2c?vcp=1&amp;pid=ef02331f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2cf4c9b2c?vcp=1&amp;pid=ef02331f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113_1#bb8aa2aa6?vcp=1&amp;pid=2cf4c9b2c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主题：人与社会·日常体育活动，重大体育赛事，体育精神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268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</p:txBody>
      </p:sp>
      <p:pic>
        <p:nvPicPr>
          <p:cNvPr id="5" name="QM_7_BD.113_2#bb8aa2aa6?htil=1&amp;vcp=1&amp;pid=2cf4c9b2c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46920" y="2487930"/>
            <a:ext cx="2020824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113_3#bb8aa2aa6?htil=1&amp;vcp=1&amp;pid=2cf4c9b2c&amp;color=0,0,0&amp;vtp=1&amp;bbb=1&amp;hb=1&amp;hs=1"/>
          <p:cNvSpPr/>
          <p:nvPr/>
        </p:nvSpPr>
        <p:spPr>
          <a:xfrm>
            <a:off x="502920" y="2423541"/>
            <a:ext cx="903427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[2023温州中考]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26.2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（42.195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kilometres）.The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Athens.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M_7_BD.113_3#bb8aa2aa6?htil=1&amp;vcp=1&amp;pid=2cf4c9b2c&amp;color=0,0,0&amp;vtp=1&amp;bbb=1&amp;hb=1&amp;hs=1"/>
          <p:cNvSpPr/>
          <p:nvPr/>
        </p:nvSpPr>
        <p:spPr>
          <a:xfrm>
            <a:off x="503995" y="4074541"/>
            <a:ext cx="11184010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best-known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Boston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Tokyo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Boston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1897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13_4#bb8aa2aa6?vcp=1&amp;pid=2cf4c9b2c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celebrating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events，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Gisborne，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Zealand，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sunrise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golden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beaches.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surfaces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bridges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levels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limits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13_4#bb8aa2aa6?vcp=1&amp;pid=2cf4c9b2c&amp;color=0,0,0&amp;vtp=1&amp;bbb=1&amp;hb=1"/>
          <p:cNvSpPr/>
          <p:nvPr/>
        </p:nvSpPr>
        <p:spPr>
          <a:xfrm>
            <a:off x="502920" y="2337526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14_1#bb8aa2aa6?vcp=1&amp;pid=2cf4c9b2c&amp;color=0,0,0&amp;mp=1&amp;vtp=1&amp;bt=1&amp;bbb=1"/>
          <p:cNvSpPr/>
          <p:nvPr/>
        </p:nvSpPr>
        <p:spPr>
          <a:xfrm>
            <a:off x="502920" y="206495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本文介绍了马拉松。</a:t>
            </a:r>
            <a:endParaRPr lang="en-US" altLang="zh-CN" sz="2400" dirty="0"/>
          </a:p>
        </p:txBody>
      </p:sp>
      <p:sp>
        <p:nvSpPr>
          <p:cNvPr id="3" name="QC_8_BD.115_1#a4c8aafc8?vcp=1&amp;pid=bb8aa2aa6&amp;color=0,0,0&amp;vtp=1&amp;bbb=1"/>
          <p:cNvSpPr/>
          <p:nvPr/>
        </p:nvSpPr>
        <p:spPr>
          <a:xfrm>
            <a:off x="502920" y="25986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116_1#a4c8aafc8.blank?vcp=1&amp;pid=bb8aa2aa6&amp;color=0,0,0&amp;vpa=33&amp;vtp=1"/>
          <p:cNvSpPr/>
          <p:nvPr/>
        </p:nvSpPr>
        <p:spPr>
          <a:xfrm>
            <a:off x="8439627" y="25491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17_1#a4c8aafc8.choices?vcp=1&amp;pid=bb8aa2aa6&amp;color=0,0,0&amp;vtp=1&amp;bbb=1"/>
          <p:cNvSpPr/>
          <p:nvPr/>
        </p:nvSpPr>
        <p:spPr>
          <a:xfrm>
            <a:off x="502920" y="314000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Tokyo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Olympic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Boston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endParaRPr lang="en-US" altLang="zh-CN" sz="2400" dirty="0"/>
          </a:p>
        </p:txBody>
      </p:sp>
      <p:sp>
        <p:nvSpPr>
          <p:cNvPr id="6" name="QC_8_BD.118_1#9ef912fca?vcp=1&amp;pid=bb8aa2aa6&amp;color=0,0,0&amp;vtp=1&amp;bbb=1"/>
          <p:cNvSpPr/>
          <p:nvPr/>
        </p:nvSpPr>
        <p:spPr>
          <a:xfrm>
            <a:off x="502920" y="42369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Gisborne?(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19_1#9ef912fca.bracket?vcp=1&amp;pid=bb8aa2aa6&amp;color=0,0,0&amp;vpa=34&amp;vtp=1"/>
          <p:cNvSpPr/>
          <p:nvPr/>
        </p:nvSpPr>
        <p:spPr>
          <a:xfrm>
            <a:off x="8369777" y="42255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120_1#9ef912fca.choices?vcp=1&amp;pid=bb8aa2aa6&amp;color=0,0,0&amp;vtp=1&amp;bbb=1"/>
          <p:cNvSpPr/>
          <p:nvPr/>
        </p:nvSpPr>
        <p:spPr>
          <a:xfrm>
            <a:off x="502920" y="477163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769870" algn="l"/>
                <a:tab pos="5654675" algn="l"/>
                <a:tab pos="861568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Beach.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21_1#35872ccf1?vcp=1&amp;pid=bb8aa2aa6&amp;color=0,0,0&amp;mp=1&amp;vtp=1&amp;bt=1&amp;bbb=1&amp;hb=1"/>
          <p:cNvSpPr/>
          <p:nvPr/>
        </p:nvSpPr>
        <p:spPr>
          <a:xfrm>
            <a:off x="502920" y="177510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Marathon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122_1#35872ccf1.blank?vcp=1&amp;pid=bb8aa2aa6&amp;color=0,0,0&amp;mp=1&amp;vpa=35&amp;vtp=1"/>
          <p:cNvSpPr/>
          <p:nvPr/>
        </p:nvSpPr>
        <p:spPr>
          <a:xfrm>
            <a:off x="494188" y="228437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23_1#35872ccf1.choices?vcp=1&amp;pid=bb8aa2aa6&amp;color=0,0,0&amp;vtp=1&amp;bbb=1"/>
          <p:cNvSpPr/>
          <p:nvPr/>
        </p:nvSpPr>
        <p:spPr>
          <a:xfrm>
            <a:off x="502920" y="288343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.offers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surfaces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.brings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runners</a:t>
            </a:r>
            <a:endParaRPr lang="en-US" altLang="zh-CN" sz="2400" dirty="0"/>
          </a:p>
        </p:txBody>
      </p:sp>
      <p:sp>
        <p:nvSpPr>
          <p:cNvPr id="5" name="QC_8_BD.124_1#5948cbd6a?vcp=1&amp;pid=bb8aa2aa6&amp;color=0,0,0&amp;vtp=1&amp;bbb=1"/>
          <p:cNvSpPr/>
          <p:nvPr/>
        </p:nvSpPr>
        <p:spPr>
          <a:xfrm>
            <a:off x="502920" y="398039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25_1#5948cbd6a.bracket?vcp=1&amp;pid=bb8aa2aa6&amp;color=0,0,0&amp;vpa=36&amp;vtp=1"/>
          <p:cNvSpPr/>
          <p:nvPr/>
        </p:nvSpPr>
        <p:spPr>
          <a:xfrm>
            <a:off x="5855176" y="396896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BD.126_1#5948cbd6a.choices?vcp=1&amp;pid=bb8aa2aa6&amp;color=0,0,0&amp;vtp=1&amp;bbb=1"/>
          <p:cNvSpPr/>
          <p:nvPr/>
        </p:nvSpPr>
        <p:spPr>
          <a:xfrm>
            <a:off x="502920" y="452173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A.Marathon：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.Marathon：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.Marathon：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.Marathon：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1#83bc92357?vcp=1&amp;pid=2cf4c9b2c&amp;color=0,0,0&amp;vtp=1&amp;bt=1&amp;bbb=1&amp;hb=1"/>
          <p:cNvSpPr/>
          <p:nvPr/>
        </p:nvSpPr>
        <p:spPr>
          <a:xfrm>
            <a:off x="502920" y="94488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主题：人与自然·地球与宇宙探秘，航天事业发展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词数：299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[2023嘉兴中考]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（时区）.But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Earth?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（月球的）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time-telling.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1#83bc92357?vcp=1&amp;pid=2cf4c9b2c&amp;color=0,0,0&amp;vtp=1&amp;bt=1&amp;bbb=1&amp;hb=1"/>
          <p:cNvSpPr/>
          <p:nvPr/>
        </p:nvSpPr>
        <p:spPr>
          <a:xfrm>
            <a:off x="502920" y="120894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（引力）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gravity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56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microseconds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ahead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sunsets.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709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29.5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7_1#83bc92357?vcp=1&amp;pid=2cf4c9b2c&amp;color=0,0,0&amp;vtp=1&amp;bt=1&amp;bbb=1&amp;hb=1"/>
          <p:cNvSpPr/>
          <p:nvPr/>
        </p:nvSpPr>
        <p:spPr>
          <a:xfrm>
            <a:off x="502920" y="206320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f39d6033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文化风俗已考话题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28_1#83bc92357?vcp=1&amp;pid=2cf4c9b2c&amp;color=0,0,0&amp;mp=1&amp;vtp=1&amp;bt=1&amp;bbb=1"/>
          <p:cNvSpPr/>
          <p:nvPr/>
        </p:nvSpPr>
        <p:spPr>
          <a:xfrm>
            <a:off x="502920" y="12196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本文主要介绍了科学家们正在考虑建立一个月球时区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29_1#2b868f124?vcp=1&amp;pid=83bc92357&amp;color=0,0,0&amp;vtp=1&amp;bbb=1"/>
          <p:cNvSpPr/>
          <p:nvPr/>
        </p:nvSpPr>
        <p:spPr>
          <a:xfrm>
            <a:off x="502920" y="17533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130_1#2b868f124.blank?vcp=1&amp;pid=83bc92357&amp;color=0,0,0&amp;vpa=37&amp;vtp=1"/>
          <p:cNvSpPr/>
          <p:nvPr/>
        </p:nvSpPr>
        <p:spPr>
          <a:xfrm>
            <a:off x="6474302" y="17037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31_1#2b868f124.choices?vcp=1&amp;pid=83bc92357&amp;color=0,0,0&amp;vtp=1&amp;bbb=1"/>
          <p:cNvSpPr/>
          <p:nvPr/>
        </p:nvSpPr>
        <p:spPr>
          <a:xfrm>
            <a:off x="502920" y="229466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endParaRPr lang="en-US" altLang="zh-CN" sz="2400" dirty="0"/>
          </a:p>
        </p:txBody>
      </p:sp>
      <p:sp>
        <p:nvSpPr>
          <p:cNvPr id="6" name="QC_8_BD.132_1#dd2dfcd37?vcp=1&amp;pid=83bc92357&amp;color=0,0,0&amp;vtp=1&amp;bbb=1"/>
          <p:cNvSpPr/>
          <p:nvPr/>
        </p:nvSpPr>
        <p:spPr>
          <a:xfrm>
            <a:off x="502920" y="33916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3?</a:t>
            </a:r>
            <a:endParaRPr lang="en-US" altLang="zh-CN" sz="2400" dirty="0"/>
          </a:p>
        </p:txBody>
      </p:sp>
      <p:sp>
        <p:nvSpPr>
          <p:cNvPr id="7" name="QC_8_AN.133_1#dd2dfcd37.blank?vcp=1&amp;pid=83bc92357&amp;color=0,0,0&amp;vpa=38&amp;vtp=1"/>
          <p:cNvSpPr/>
          <p:nvPr/>
        </p:nvSpPr>
        <p:spPr>
          <a:xfrm>
            <a:off x="7237888" y="33420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134_1#dd2dfcd37.choices?vcp=1&amp;pid=83bc92357&amp;color=0,0,0&amp;vtp=1&amp;bbb=1"/>
          <p:cNvSpPr/>
          <p:nvPr/>
        </p:nvSpPr>
        <p:spPr>
          <a:xfrm>
            <a:off x="502920" y="393296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35_1#b86440018?vcp=1&amp;pid=83bc92357&amp;color=0,0,0&amp;mp=1&amp;vtp=1&amp;bt=1&amp;bbb=1&amp;hb=1"/>
          <p:cNvSpPr/>
          <p:nvPr/>
        </p:nvSpPr>
        <p:spPr>
          <a:xfrm>
            <a:off x="502920" y="151856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Earth.</a:t>
            </a:r>
            <a:endParaRPr lang="en-US" altLang="zh-CN" sz="2400" dirty="0"/>
          </a:p>
        </p:txBody>
      </p:sp>
      <p:sp>
        <p:nvSpPr>
          <p:cNvPr id="3" name="QC_8_AN.136_1#b86440018.blank?vcp=1&amp;pid=83bc92357&amp;color=0,0,0&amp;mp=1&amp;vpa=39&amp;vtp=1"/>
          <p:cNvSpPr/>
          <p:nvPr/>
        </p:nvSpPr>
        <p:spPr>
          <a:xfrm>
            <a:off x="10892313" y="149062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8_BD.137_1#b86440018.choices?vcp=1&amp;pid=83bc92357&amp;color=0,0,0&amp;vtp=1&amp;bbb=1"/>
          <p:cNvSpPr/>
          <p:nvPr/>
        </p:nvSpPr>
        <p:spPr>
          <a:xfrm>
            <a:off x="502920" y="26202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525520" algn="l"/>
                <a:tab pos="6022975" algn="l"/>
                <a:tab pos="87617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56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microseconds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.29.5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endParaRPr lang="en-US" altLang="zh-CN" sz="2400" dirty="0"/>
          </a:p>
        </p:txBody>
      </p:sp>
      <p:sp>
        <p:nvSpPr>
          <p:cNvPr id="5" name="QC_8_BD.138_1#26584cb6d?vcp=1&amp;pid=83bc92357&amp;color=0,0,0&amp;vtp=1&amp;bbb=1"/>
          <p:cNvSpPr/>
          <p:nvPr/>
        </p:nvSpPr>
        <p:spPr>
          <a:xfrm>
            <a:off x="502920" y="315489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138_1#26584cb6d?vcp=1&amp;pid=83bc92357&amp;color=0,0,0&amp;tib=255,255,255&amp;iip=2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317458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139_1#26584cb6d.bracket?vcp=1&amp;pid=83bc92357&amp;color=0,0,0&amp;vpa=40&amp;vtp=1"/>
          <p:cNvSpPr/>
          <p:nvPr/>
        </p:nvSpPr>
        <p:spPr>
          <a:xfrm>
            <a:off x="10635138" y="314346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40_1#26584cb6d.choices?vcp=1&amp;pid=83bc92357&amp;color=0,0,0&amp;vtp=1&amp;bbb=1"/>
          <p:cNvSpPr/>
          <p:nvPr/>
        </p:nvSpPr>
        <p:spPr>
          <a:xfrm>
            <a:off x="502920" y="369623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12f591667?vcp=1&amp;pid=ef02331f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12f591667?vcp=1&amp;pid=ef02331f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  <p:sp>
        <p:nvSpPr>
          <p:cNvPr id="4" name="QM_7_BD.141_1#ea1a1c9b5?vcp=1&amp;pid=12f591667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357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[2024宁波鄞州区一模]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haunted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scream，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worries.“You're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hide-and-seek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Margee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Kerr，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sociologist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（社会学家）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Pittsburgh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41_1#ea1a1c9b5?vcp=1&amp;pid=12f591667&amp;color=0,0,0&amp;vtp=1&amp;bbb=1&amp;hb=1"/>
          <p:cNvSpPr/>
          <p:nvPr/>
        </p:nvSpPr>
        <p:spPr>
          <a:xfrm>
            <a:off x="502920" y="900001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balloon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alarming，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triggered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触发）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unknown.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（警觉的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hide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heartbeat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oxygen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（肌肉）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41_1#ea1a1c9b5?vcp=1&amp;pid=12f591667&amp;color=0,0,0&amp;vtp=1&amp;bbb=1&amp;hb=1"/>
          <p:cNvSpPr/>
          <p:nvPr/>
        </p:nvSpPr>
        <p:spPr>
          <a:xfrm>
            <a:off x="502920" y="900000"/>
            <a:ext cx="11183112" cy="5643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unsafe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dangers.“We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fearless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Kerr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says.“It's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dangerous!”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long-lasting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long-lasting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dogs.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Luckily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imagination，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42_1#ea1a1c9b5?vcp=1&amp;pid=12f591667&amp;color=0,0,0&amp;vtp=1&amp;bt=1&amp;bbb=1&amp;hb=1"/>
          <p:cNvSpPr/>
          <p:nvPr/>
        </p:nvSpPr>
        <p:spPr>
          <a:xfrm>
            <a:off x="502920" y="94488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本文介绍了感到恐惧时人们的身体会发生的变化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、恐惧的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好处和坏处以及如何战胜恐惧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43_1#3f3d6e2cc?vcp=1&amp;pid=ea1a1c9b5&amp;color=0,0,0&amp;vtp=1&amp;bbb=1"/>
          <p:cNvSpPr/>
          <p:nvPr/>
        </p:nvSpPr>
        <p:spPr>
          <a:xfrm>
            <a:off x="502920" y="20348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scared?(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44_1#3f3d6e2cc.bracket?vcp=1&amp;pid=ea1a1c9b5&amp;color=0,0,0&amp;vpa=41&amp;vtp=1"/>
          <p:cNvSpPr/>
          <p:nvPr/>
        </p:nvSpPr>
        <p:spPr>
          <a:xfrm>
            <a:off x="5478939" y="20234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45_1#3f3d6e2cc.choices?vcp=1&amp;pid=ea1a1c9b5&amp;color=0,0,0&amp;vtp=1&amp;bbb=1"/>
          <p:cNvSpPr/>
          <p:nvPr/>
        </p:nvSpPr>
        <p:spPr>
          <a:xfrm>
            <a:off x="502920" y="25761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homework.</a:t>
            </a:r>
            <a:endParaRPr lang="en-US" altLang="zh-CN" sz="2400" dirty="0"/>
          </a:p>
        </p:txBody>
      </p:sp>
      <p:sp>
        <p:nvSpPr>
          <p:cNvPr id="6" name="QC_8_BD.146_1#b8b9ce3d9?vcp=1&amp;pid=ea1a1c9b5&amp;color=0,0,0&amp;vtp=1&amp;bbb=1"/>
          <p:cNvSpPr/>
          <p:nvPr/>
        </p:nvSpPr>
        <p:spPr>
          <a:xfrm>
            <a:off x="502920" y="36731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scared?(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47_1#b8b9ce3d9.bracket?vcp=1&amp;pid=ea1a1c9b5&amp;color=0,0,0&amp;vpa=42&amp;vtp=1"/>
          <p:cNvSpPr/>
          <p:nvPr/>
        </p:nvSpPr>
        <p:spPr>
          <a:xfrm>
            <a:off x="7393463" y="36617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148_1#b8b9ce3d9.choices?vcp=1&amp;pid=ea1a1c9b5&amp;color=0,0,0&amp;vtp=1&amp;bbb=1"/>
          <p:cNvSpPr/>
          <p:nvPr/>
        </p:nvSpPr>
        <p:spPr>
          <a:xfrm>
            <a:off x="502920" y="42144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oxygen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muscles.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49_1#9232ead6c?vcp=1&amp;pid=ea1a1c9b5&amp;color=0,0,0&amp;vtp=1&amp;bt=1&amp;bbb=1"/>
          <p:cNvSpPr/>
          <p:nvPr/>
        </p:nvSpPr>
        <p:spPr>
          <a:xfrm>
            <a:off x="502920" y="89611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5?</a:t>
            </a:r>
            <a:endParaRPr lang="en-US" altLang="zh-CN" sz="2400" dirty="0"/>
          </a:p>
        </p:txBody>
      </p:sp>
      <p:sp>
        <p:nvSpPr>
          <p:cNvPr id="3" name="QC_8_AN.150_1#9232ead6c.blank?vcp=1&amp;pid=ea1a1c9b5&amp;color=0,0,0&amp;vpa=43&amp;vtp=1"/>
          <p:cNvSpPr/>
          <p:nvPr/>
        </p:nvSpPr>
        <p:spPr>
          <a:xfrm>
            <a:off x="6121876" y="84658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BD.151_1#9232ead6c.choices?vcp=1&amp;pid=ea1a1c9b5&amp;color=0,0,0&amp;vtp=1&amp;bbb=1"/>
          <p:cNvSpPr/>
          <p:nvPr/>
        </p:nvSpPr>
        <p:spPr>
          <a:xfrm>
            <a:off x="502920" y="143548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fear.</a:t>
            </a:r>
            <a:endParaRPr lang="en-US" altLang="zh-CN" sz="2400" dirty="0"/>
          </a:p>
        </p:txBody>
      </p:sp>
      <p:sp>
        <p:nvSpPr>
          <p:cNvPr id="5" name="QC_8_BD.152_1#9ee38d7ff?vcp=1&amp;pid=ea1a1c9b5&amp;color=0,0,0&amp;vtp=1&amp;bbb=1"/>
          <p:cNvSpPr/>
          <p:nvPr/>
        </p:nvSpPr>
        <p:spPr>
          <a:xfrm>
            <a:off x="502920" y="362591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53_1#9ee38d7ff.bracket?vcp=1&amp;pid=ea1a1c9b5&amp;color=0,0,0&amp;vpa=44&amp;vtp=1"/>
          <p:cNvSpPr/>
          <p:nvPr/>
        </p:nvSpPr>
        <p:spPr>
          <a:xfrm>
            <a:off x="6201251" y="3614483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BD.154_1#9ee38d7ff.choices?vcp=1&amp;pid=ea1a1c9b5&amp;color=0,0,0&amp;vtp=1&amp;bbb=1"/>
          <p:cNvSpPr/>
          <p:nvPr/>
        </p:nvSpPr>
        <p:spPr>
          <a:xfrm>
            <a:off x="502920" y="416725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haunted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laugh.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.Memories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unsafe.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imagination.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5_1#aa5c7fea5?vcp=1&amp;pid=12f591667&amp;color=0,0,0&amp;vtp=1&amp;bt=1&amp;bbb=1&amp;hb=1"/>
          <p:cNvSpPr/>
          <p:nvPr/>
        </p:nvSpPr>
        <p:spPr>
          <a:xfrm>
            <a:off x="502920" y="944880"/>
            <a:ext cx="11183112" cy="1011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主题：人与社会·科学技术与工程，人类发明与创新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词数：237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pic>
        <p:nvPicPr>
          <p:cNvPr id="3" name="QM_7_BD.155_2#aa5c7fea5?htil=2&amp;vcp=1&amp;pid=12f591667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9407" y="2083753"/>
            <a:ext cx="202082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155_3#aa5c7fea5?htil=2&amp;vcp=1&amp;pid=12f591667&amp;color=0,0,0&amp;vtp=1&amp;bbb=1&amp;hb=1&amp;hs=1"/>
          <p:cNvSpPr/>
          <p:nvPr/>
        </p:nvSpPr>
        <p:spPr>
          <a:xfrm>
            <a:off x="502920" y="2017523"/>
            <a:ext cx="9034272" cy="1557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[2024金华三模]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languages!</a:t>
            </a:r>
            <a:endParaRPr lang="en-US" altLang="zh-CN" sz="2400" dirty="0"/>
          </a:p>
        </p:txBody>
      </p:sp>
      <p:sp>
        <p:nvSpPr>
          <p:cNvPr id="5" name="QM_7_BD.155_4#aa5c7fea5?vcp=1&amp;pid=12f591667&amp;color=0,0,0&amp;vtp=1&amp;bbb=1&amp;hb=1&amp;hs=1"/>
          <p:cNvSpPr/>
          <p:nvPr/>
        </p:nvSpPr>
        <p:spPr>
          <a:xfrm>
            <a:off x="502920" y="3677984"/>
            <a:ext cx="11183112" cy="273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Professor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Bakker's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Bringing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version.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kingdom,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Elephants,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infrasonic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55_4#aa5c7fea5?vcp=1&amp;pid=12f591667&amp;color=0,0,0&amp;vtp=1&amp;bbb=1&amp;hb=1"/>
          <p:cNvSpPr/>
          <p:nvPr/>
        </p:nvSpPr>
        <p:spPr>
          <a:xfrm>
            <a:off x="502920" y="900000"/>
            <a:ext cx="11183112" cy="5643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（次声波）—far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surprising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equipment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recorded,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website.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translate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percent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arguments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positions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invasion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（侵入）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advances.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routine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56_1#aa5c7fea5?vcp=1&amp;pid=12f591667&amp;color=0,0,0&amp;mp=1&amp;vtp=1&amp;bt=1&amp;bbb=1"/>
          <p:cNvSpPr/>
          <p:nvPr/>
        </p:nvSpPr>
        <p:spPr>
          <a:xfrm>
            <a:off x="502920" y="150615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本文主要介绍了我们可以通过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了解动物的交流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57_1#4ab585b3f?vcp=1&amp;pid=aa5c7fea5&amp;color=0,0,0&amp;vtp=1&amp;bbb=1"/>
          <p:cNvSpPr/>
          <p:nvPr/>
        </p:nvSpPr>
        <p:spPr>
          <a:xfrm>
            <a:off x="502920" y="20398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Karen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Bakker's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58_1#4ab585b3f.bracket?vcp=1&amp;pid=aa5c7fea5&amp;color=0,0,0&amp;vpa=45&amp;vtp=1"/>
          <p:cNvSpPr/>
          <p:nvPr/>
        </p:nvSpPr>
        <p:spPr>
          <a:xfrm>
            <a:off x="7464902" y="20284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59_1#4ab585b3f.choices?vcp=1&amp;pid=aa5c7fea5&amp;color=0,0,0&amp;vtp=1&amp;bbb=1"/>
          <p:cNvSpPr/>
          <p:nvPr/>
        </p:nvSpPr>
        <p:spPr>
          <a:xfrm>
            <a:off x="502920" y="2581207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kingdom.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beings.</a:t>
            </a:r>
            <a:endParaRPr lang="en-US" altLang="zh-CN" sz="2400" dirty="0"/>
          </a:p>
        </p:txBody>
      </p:sp>
      <p:sp>
        <p:nvSpPr>
          <p:cNvPr id="6" name="QC_8_BD.160_1#e474f605a?vcp=1&amp;pid=aa5c7fea5&amp;color=0,0,0&amp;vtp=1&amp;bbb=1"/>
          <p:cNvSpPr/>
          <p:nvPr/>
        </p:nvSpPr>
        <p:spPr>
          <a:xfrm>
            <a:off x="502920" y="477163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61_1#e474f605a.bracket?vcp=1&amp;pid=aa5c7fea5&amp;color=0,0,0&amp;vpa=46&amp;vtp=1"/>
          <p:cNvSpPr/>
          <p:nvPr/>
        </p:nvSpPr>
        <p:spPr>
          <a:xfrm>
            <a:off x="10812938" y="476020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162_1#e474f605a.choices?vcp=1&amp;pid=aa5c7fea5&amp;color=0,0,0&amp;vtp=1&amp;bbb=1"/>
          <p:cNvSpPr/>
          <p:nvPr/>
        </p:nvSpPr>
        <p:spPr>
          <a:xfrm>
            <a:off x="502920" y="530630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658745" algn="l"/>
                <a:tab pos="5749925" algn="l"/>
                <a:tab pos="85998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.Infrasonic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61a17073a?vcp=1&amp;pid=8f39d603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61a17073a?vcp=1&amp;pid=8f39d603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1_1#c4cd06160?vcp=1&amp;pid=61a17073a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主题：人与社会·世界主要国家的文化习俗与文化景观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、节假日与庆祝活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词数：323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难度：★★★★</a:t>
            </a:r>
            <a:endParaRPr lang="en-US" altLang="zh-CN" sz="2400" dirty="0"/>
          </a:p>
        </p:txBody>
      </p:sp>
      <p:pic>
        <p:nvPicPr>
          <p:cNvPr id="5" name="QM_7_BD.1_1#c4cd06160?vcp=1&amp;pid=61a17073a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54" y="2436558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1_2#c4cd06160?vcp=1&amp;pid=61a17073a&amp;color=0,0,0&amp;vtp=1&amp;bbb=1"/>
          <p:cNvSpPr/>
          <p:nvPr/>
        </p:nvSpPr>
        <p:spPr>
          <a:xfrm>
            <a:off x="502920" y="24168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小满</a:t>
            </a:r>
            <a:endParaRPr lang="en-US" altLang="zh-CN" sz="2400" b="1" i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M_7_BD.1_3#c4cd06160?vcp=1&amp;pid=61a17073a&amp;color=0,0,0&amp;vtp=1&amp;bbb=1&amp;hb=1"/>
          <p:cNvSpPr/>
          <p:nvPr/>
        </p:nvSpPr>
        <p:spPr>
          <a:xfrm>
            <a:off x="502920" y="2958211"/>
            <a:ext cx="111831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[2024杭州上城区二模]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calendar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divides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（节气）.They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seasons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agricultural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（农业周期）.Among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20th，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“Xiaoman”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field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ripe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63_1#587498019?vcp=1&amp;pid=aa5c7fea5&amp;color=0,0,0&amp;mp=1&amp;vtp=1&amp;bt=1&amp;bbb=1&amp;hb=1"/>
          <p:cNvSpPr/>
          <p:nvPr/>
        </p:nvSpPr>
        <p:spPr>
          <a:xfrm>
            <a:off x="502920" y="8961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author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163_1#587498019?vcp=1&amp;pid=aa5c7fea5&amp;color=0,0,0&amp;mp=1&amp;tib=255,255,255&amp;iip=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937260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164_1#587498019.bracket?vcp=1&amp;pid=aa5c7fea5&amp;color=0,0,0&amp;mp=1&amp;vpa=47&amp;vtp=1"/>
          <p:cNvSpPr/>
          <p:nvPr/>
        </p:nvSpPr>
        <p:spPr>
          <a:xfrm>
            <a:off x="3553301" y="1443482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165_1#587498019.choices?vcp=1&amp;pid=aa5c7fea5&amp;color=0,0,0&amp;vtp=1&amp;bbb=1"/>
          <p:cNvSpPr/>
          <p:nvPr/>
        </p:nvSpPr>
        <p:spPr>
          <a:xfrm>
            <a:off x="502920" y="20044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maps.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comparisons.</a:t>
            </a:r>
            <a:endParaRPr lang="en-US" altLang="zh-CN" sz="2400" dirty="0"/>
          </a:p>
        </p:txBody>
      </p:sp>
      <p:sp>
        <p:nvSpPr>
          <p:cNvPr id="6" name="QC_8_BD.166_1#ddde56ee1?vcp=1&amp;pid=aa5c7fea5&amp;color=0,0,0&amp;vtp=1&amp;bbb=1&amp;hb=1"/>
          <p:cNvSpPr/>
          <p:nvPr/>
        </p:nvSpPr>
        <p:spPr>
          <a:xfrm>
            <a:off x="502920" y="310807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7" name="QC_8_BD.166_1#ddde56ee1?vcp=1&amp;pid=aa5c7fea5&amp;color=0,0,0&amp;tib=255,255,255&amp;iip=2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3149219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8_AN.167_1#ddde56ee1.bracket?vcp=1&amp;pid=aa5c7fea5&amp;color=0,0,0&amp;vpa=48&amp;vtp=1"/>
          <p:cNvSpPr/>
          <p:nvPr/>
        </p:nvSpPr>
        <p:spPr>
          <a:xfrm>
            <a:off x="2088039" y="365544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C_8_BD.168_1#ddde56ee1.choices?vcp=1&amp;pid=aa5c7fea5&amp;color=0,0,0&amp;vtp=1&amp;bbb=1"/>
          <p:cNvSpPr/>
          <p:nvPr/>
        </p:nvSpPr>
        <p:spPr>
          <a:xfrm>
            <a:off x="502920" y="421170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flowers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a5d1d2477?vcp=1&amp;pid=ef02331f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a5d1d2477?vcp=1&amp;pid=ef02331f6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刷话题（三）</a:t>
            </a:r>
            <a:endParaRPr lang="en-US" altLang="zh-CN" sz="2800" dirty="0"/>
          </a:p>
        </p:txBody>
      </p:sp>
      <p:sp>
        <p:nvSpPr>
          <p:cNvPr id="4" name="QM_7_BD.169_1#363ac6b3b?vcp=1&amp;pid=a5d1d2477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主题：人与自然·环境污染及原因，环境意识和行为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词数：316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pic>
        <p:nvPicPr>
          <p:cNvPr id="5" name="QM_7_BD.169_2#363ac6b3b?iti=1&amp;htil=3&amp;vcp=1&amp;pid=a5d1d2477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61901" y="2487930"/>
            <a:ext cx="171907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169_3#363ac6b3b?iti=1&amp;htil=3&amp;vcp=1&amp;pid=a5d1d2477&amp;color=0,0,0&amp;vtp=1&amp;bbb=1"/>
          <p:cNvSpPr/>
          <p:nvPr/>
        </p:nvSpPr>
        <p:spPr>
          <a:xfrm>
            <a:off x="10272175" y="4087114"/>
            <a:ext cx="898525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fungus</a:t>
            </a:r>
            <a:endParaRPr lang="en-US" altLang="zh-CN" sz="2400" dirty="0"/>
          </a:p>
        </p:txBody>
      </p:sp>
      <p:sp>
        <p:nvSpPr>
          <p:cNvPr id="7" name="QM_7_BD.169_4#363ac6b3b?htil=3&amp;vcp=1&amp;pid=a5d1d2477&amp;color=0,0,0&amp;vtp=1&amp;bbb=1&amp;hb=1&amp;hs=1"/>
          <p:cNvSpPr/>
          <p:nvPr/>
        </p:nvSpPr>
        <p:spPr>
          <a:xfrm>
            <a:off x="502920" y="2423541"/>
            <a:ext cx="926287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[2024湖州吴兴区二模]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forest.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juice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fungus.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earaches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（治愈）!</a:t>
            </a:r>
            <a:endParaRPr lang="en-US" altLang="zh-CN" sz="2400" dirty="0"/>
          </a:p>
        </p:txBody>
      </p:sp>
      <p:sp>
        <p:nvSpPr>
          <p:cNvPr id="8" name="QM_7_BD.169_5#363ac6b3b?vcp=1&amp;pid=a5d1d2477&amp;color=0,0,0&amp;vtp=1&amp;bbb=1&amp;hb=1&amp;hs=1"/>
          <p:cNvSpPr/>
          <p:nvPr/>
        </p:nvSpPr>
        <p:spPr>
          <a:xfrm>
            <a:off x="502920" y="5166741"/>
            <a:ext cx="111831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（藤蔓）.It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stomachaches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69_5#363ac6b3b?vcp=1&amp;pid=a5d1d2477&amp;color=0,0,0&amp;vtp=1&amp;bbb=1&amp;hb=1"/>
          <p:cNvSpPr/>
          <p:nvPr/>
        </p:nvSpPr>
        <p:spPr>
          <a:xfrm>
            <a:off x="502920" y="118608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Yellow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snakebite.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Florida.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wood.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69_5#363ac6b3b?vcp=1&amp;pid=a5d1d2477&amp;color=0,0,0&amp;vtp=1&amp;bbb=1&amp;hb=1"/>
          <p:cNvSpPr/>
          <p:nvPr/>
        </p:nvSpPr>
        <p:spPr>
          <a:xfrm>
            <a:off x="502920" y="261946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jungle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丛林）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69_6#363ac6b3b?sp=1&amp;vcp=1&amp;pid=a5d1d2477&amp;color=0,0,0&amp;vtp=1&amp;bt=1&amp;bbb=1&amp;hb=1"/>
          <p:cNvSpPr/>
          <p:nvPr/>
        </p:nvSpPr>
        <p:spPr>
          <a:xfrm>
            <a:off x="502920" y="1515835"/>
            <a:ext cx="11183112" cy="4386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Ecuador.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infections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AIDS.So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survive，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fungus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vines.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70_1#363ac6b3b?vcp=1&amp;pid=a5d1d2477&amp;color=0,0,0&amp;mp=1&amp;vtp=1&amp;bt=1&amp;bbb=1&amp;hb=1"/>
          <p:cNvSpPr/>
          <p:nvPr/>
        </p:nvSpPr>
        <p:spPr>
          <a:xfrm>
            <a:off x="502920" y="944880"/>
            <a:ext cx="11183112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【Passage5·语篇导读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本文主要介绍了可以使用雨林中的植物治病及医药公司正在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努力拯救雨林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71_1#db8d3c2c3?vcp=1&amp;pid=363ac6b3b&amp;color=0,0,0&amp;vtp=1&amp;bbb=1&amp;hb=1"/>
          <p:cNvSpPr/>
          <p:nvPr/>
        </p:nvSpPr>
        <p:spPr>
          <a:xfrm>
            <a:off x="502920" y="1933321"/>
            <a:ext cx="11183112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72_1#db8d3c2c3.bracket?vcp=1&amp;pid=363ac6b3b&amp;color=0,0,0&amp;vpa=49&amp;vtp=1"/>
          <p:cNvSpPr/>
          <p:nvPr/>
        </p:nvSpPr>
        <p:spPr>
          <a:xfrm>
            <a:off x="1106963" y="2420239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173_1#db8d3c2c3.choices?vcp=1&amp;pid=363ac6b3b&amp;color=0,0,0&amp;vtp=1&amp;bbb=1"/>
          <p:cNvSpPr/>
          <p:nvPr/>
        </p:nvSpPr>
        <p:spPr>
          <a:xfrm>
            <a:off x="502920" y="2917063"/>
            <a:ext cx="11183112" cy="931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teacher.</a:t>
            </a:r>
            <a:endParaRPr lang="en-US" altLang="zh-CN" sz="2400" dirty="0"/>
          </a:p>
          <a:p>
            <a:pPr>
              <a:lnSpc>
                <a:spcPts val="38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doctor.</a:t>
            </a:r>
            <a:endParaRPr lang="en-US" altLang="zh-CN" sz="2400" dirty="0"/>
          </a:p>
        </p:txBody>
      </p:sp>
      <p:sp>
        <p:nvSpPr>
          <p:cNvPr id="6" name="QC_8_BD.174_1#74b409994?vcp=1&amp;pid=363ac6b3b&amp;color=0,0,0&amp;vtp=1&amp;bbb=1"/>
          <p:cNvSpPr/>
          <p:nvPr/>
        </p:nvSpPr>
        <p:spPr>
          <a:xfrm>
            <a:off x="502920" y="3907853"/>
            <a:ext cx="11183112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75_1#74b409994.bracket?vcp=1&amp;pid=363ac6b3b&amp;color=0,0,0&amp;vpa=50&amp;vtp=1"/>
          <p:cNvSpPr/>
          <p:nvPr/>
        </p:nvSpPr>
        <p:spPr>
          <a:xfrm>
            <a:off x="7914163" y="3899471"/>
            <a:ext cx="441325" cy="44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176_1#74b409994.choices?vcp=1&amp;pid=363ac6b3b&amp;color=0,0,0&amp;vtp=1&amp;bbb=1"/>
          <p:cNvSpPr/>
          <p:nvPr/>
        </p:nvSpPr>
        <p:spPr>
          <a:xfrm>
            <a:off x="502920" y="4400423"/>
            <a:ext cx="11183112" cy="1922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diseases.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.There're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77_1#5e7f9b00e?vcp=1&amp;pid=363ac6b3b&amp;color=0,0,0&amp;vtp=1&amp;bt=1&amp;bbb=1"/>
          <p:cNvSpPr/>
          <p:nvPr/>
        </p:nvSpPr>
        <p:spPr>
          <a:xfrm>
            <a:off x="502920" y="20735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句子回填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”?</a:t>
            </a:r>
            <a:endParaRPr lang="en-US" altLang="zh-CN" sz="2400" dirty="0"/>
          </a:p>
        </p:txBody>
      </p:sp>
      <p:pic>
        <p:nvPicPr>
          <p:cNvPr id="3" name="QC_8_BD.177_1#5e7f9b00e?vcp=1&amp;pid=363ac6b3b&amp;color=0,0,0&amp;tib=255,255,255&amp;iip=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2093241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178_1#5e7f9b00e.blank?vcp=1&amp;pid=363ac6b3b&amp;color=0,0,0&amp;vpa=51&amp;vtp=1"/>
          <p:cNvSpPr/>
          <p:nvPr/>
        </p:nvSpPr>
        <p:spPr>
          <a:xfrm>
            <a:off x="8445977" y="20240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79_1#5e7f9b00e.choices?vcp=1&amp;pid=363ac6b3b&amp;color=0,0,0&amp;vtp=1&amp;bbb=1"/>
          <p:cNvSpPr/>
          <p:nvPr/>
        </p:nvSpPr>
        <p:spPr>
          <a:xfrm>
            <a:off x="502920" y="261292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A.Losing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endParaRPr lang="en-US" altLang="zh-CN" sz="2400" dirty="0"/>
          </a:p>
        </p:txBody>
      </p:sp>
      <p:sp>
        <p:nvSpPr>
          <p:cNvPr id="6" name="QC_8_BD.180_1#4e2e442bc?vcp=1&amp;pid=363ac6b3b&amp;color=0,0,0&amp;vtp=1&amp;bbb=1"/>
          <p:cNvSpPr/>
          <p:nvPr/>
        </p:nvSpPr>
        <p:spPr>
          <a:xfrm>
            <a:off x="502920" y="370988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81_1#4e2e442bc.bracket?vcp=1&amp;pid=363ac6b3b&amp;color=0,0,0&amp;vpa=52&amp;vtp=1"/>
          <p:cNvSpPr/>
          <p:nvPr/>
        </p:nvSpPr>
        <p:spPr>
          <a:xfrm>
            <a:off x="6048851" y="369845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82_1#4e2e442bc.choices?vcp=1&amp;pid=363ac6b3b&amp;color=0,0,0&amp;vtp=1&amp;bbb=1"/>
          <p:cNvSpPr/>
          <p:nvPr/>
        </p:nvSpPr>
        <p:spPr>
          <a:xfrm>
            <a:off x="502920" y="425122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.Rainforest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Companies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Surviving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Rainforest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83_1#0f59f1a3e?vcp=1&amp;pid=a5d1d2477&amp;color=0,0,0&amp;vtp=1&amp;bt=1&amp;bbb=1&amp;hb=1"/>
          <p:cNvSpPr/>
          <p:nvPr/>
        </p:nvSpPr>
        <p:spPr>
          <a:xfrm>
            <a:off x="502920" y="944880"/>
            <a:ext cx="11183112" cy="5503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382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（湿疹）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adults.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symptoms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（症状）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itchy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（发痒的）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redness，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bodies，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knees，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condition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long-lasting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83_2#0f59f1a3e?vcp=1&amp;pid=a5d1d2477&amp;color=0,0,0&amp;mp=1&amp;vtp=1&amp;bt=1&amp;bbb=1&amp;hb=1"/>
          <p:cNvSpPr/>
          <p:nvPr/>
        </p:nvSpPr>
        <p:spPr>
          <a:xfrm>
            <a:off x="502920" y="207082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基因）.Doctors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Meanwhile，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cities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soap，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uncomfortable.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83_3#0f59f1a3e?vcp=1&amp;pid=a5d1d2477&amp;color=0,0,0&amp;mp=1&amp;vtp=1&amp;bt=1&amp;bbb=1&amp;hb=1"/>
          <p:cNvSpPr/>
          <p:nvPr/>
        </p:nvSpPr>
        <p:spPr>
          <a:xfrm>
            <a:off x="502920" y="179650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effect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itchy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nervous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itchiness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viruses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diseases.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3#c4cd06160?vcp=1&amp;pid=61a17073a&amp;color=0,0,0&amp;vtp=1&amp;bbb=1&amp;hb=1"/>
          <p:cNvSpPr/>
          <p:nvPr/>
        </p:nvSpPr>
        <p:spPr>
          <a:xfrm>
            <a:off x="502920" y="9071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fields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golden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harvest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（丰收）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rainfall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increases,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period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harvest.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custom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（养蚕）.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Yangtze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Jiangsu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Zhejiang.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Xiaoman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83_4#0f59f1a3e?vcp=1&amp;pid=a5d1d2477&amp;color=0,0,0&amp;mp=1&amp;vtp=1&amp;bt=1&amp;bbb=1&amp;hb=1"/>
          <p:cNvSpPr/>
          <p:nvPr/>
        </p:nvSpPr>
        <p:spPr>
          <a:xfrm>
            <a:off x="502920" y="124786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plenty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worse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moisturizers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（润肤膏）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moisturize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prevent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moisturizer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treatments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therapy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（疗法），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baths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itchy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84_1#0f59f1a3e?vcp=1&amp;pid=a5d1d2477&amp;color=0,0,0&amp;mp=1&amp;vtp=1&amp;bt=1&amp;bbb=1"/>
          <p:cNvSpPr/>
          <p:nvPr/>
        </p:nvSpPr>
        <p:spPr>
          <a:xfrm>
            <a:off x="502920" y="205145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【Passage6·语篇导读】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本文主要介绍了湿疹的相关信息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85_1#a269cde63?vcp=1&amp;pid=0f59f1a3e&amp;color=0,0,0&amp;vtp=1&amp;bbb=1"/>
          <p:cNvSpPr/>
          <p:nvPr/>
        </p:nvSpPr>
        <p:spPr>
          <a:xfrm>
            <a:off x="502920" y="25851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186_1#a269cde63.blank?vcp=1&amp;pid=0f59f1a3e&amp;color=0,0,0&amp;vpa=53&amp;vtp=1"/>
          <p:cNvSpPr/>
          <p:nvPr/>
        </p:nvSpPr>
        <p:spPr>
          <a:xfrm>
            <a:off x="1824514" y="253564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187_1#a269cde63.choices?vcp=1&amp;pid=0f59f1a3e&amp;color=0,0,0&amp;vtp=1&amp;bbb=1"/>
          <p:cNvSpPr/>
          <p:nvPr/>
        </p:nvSpPr>
        <p:spPr>
          <a:xfrm>
            <a:off x="502920" y="31265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short-time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treatment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.influences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adults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88_1#042a6db8b?vcp=1&amp;pid=0f59f1a3e&amp;color=0,0,0&amp;mp=1&amp;vtp=1&amp;bt=1&amp;bbb=1"/>
          <p:cNvSpPr/>
          <p:nvPr/>
        </p:nvSpPr>
        <p:spPr>
          <a:xfrm>
            <a:off x="502920" y="23250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89_1#042a6db8b.bracket?vcp=1&amp;pid=0f59f1a3e&amp;color=0,0,0&amp;mp=1&amp;vpa=54&amp;vtp=1"/>
          <p:cNvSpPr/>
          <p:nvPr/>
        </p:nvSpPr>
        <p:spPr>
          <a:xfrm>
            <a:off x="9093677" y="231358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90_1#042a6db8b.choices?vcp=1&amp;pid=0f59f1a3e&amp;color=0,0,0&amp;vtp=1&amp;bbb=1"/>
          <p:cNvSpPr/>
          <p:nvPr/>
        </p:nvSpPr>
        <p:spPr>
          <a:xfrm>
            <a:off x="502920" y="286438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A.Patients'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differently.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191_1#cf3d846ab?vcp=1&amp;pid=0f59f1a3e&amp;color=0,0,0&amp;vtp=1&amp;bt=1&amp;bbb=1"/>
          <p:cNvSpPr/>
          <p:nvPr/>
        </p:nvSpPr>
        <p:spPr>
          <a:xfrm>
            <a:off x="502920" y="149570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192_1#cf3d846ab.bracket?vcp=1&amp;pid=0f59f1a3e&amp;color=0,0,0&amp;vpa=55&amp;vtp=1"/>
          <p:cNvSpPr/>
          <p:nvPr/>
        </p:nvSpPr>
        <p:spPr>
          <a:xfrm>
            <a:off x="8466613" y="148427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193_1#cf3d846ab.choices?vcp=1&amp;pid=0f59f1a3e&amp;color=0,0,0&amp;vtp=1&amp;bbb=1"/>
          <p:cNvSpPr/>
          <p:nvPr/>
        </p:nvSpPr>
        <p:spPr>
          <a:xfrm>
            <a:off x="502920" y="20350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A.Sunlight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spreading.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.Moisturizers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comfortable.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itchy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feelings.</a:t>
            </a:r>
            <a:endParaRPr lang="en-US" altLang="zh-CN" sz="2400" dirty="0"/>
          </a:p>
        </p:txBody>
      </p:sp>
      <p:sp>
        <p:nvSpPr>
          <p:cNvPr id="5" name="QC_8_BD.194_1#dfea03a05?vcp=1&amp;pid=0f59f1a3e&amp;color=0,0,0&amp;vtp=1&amp;bbb=1"/>
          <p:cNvSpPr/>
          <p:nvPr/>
        </p:nvSpPr>
        <p:spPr>
          <a:xfrm>
            <a:off x="502920" y="422550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8_AN.195_1#dfea03a05.bracket?vcp=1&amp;pid=0f59f1a3e&amp;color=0,0,0&amp;vpa=56&amp;vtp=1"/>
          <p:cNvSpPr/>
          <p:nvPr/>
        </p:nvSpPr>
        <p:spPr>
          <a:xfrm>
            <a:off x="6036151" y="421407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BD.196_1#dfea03a05.choices?vcp=1&amp;pid=0f59f1a3e&amp;color=0,0,0&amp;vtp=1&amp;bbb=1"/>
          <p:cNvSpPr/>
          <p:nvPr/>
        </p:nvSpPr>
        <p:spPr>
          <a:xfrm>
            <a:off x="502920" y="476684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A.Eczema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Symptoms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.Eczema：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.Eczema：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8dbc10a0.fixed?vcp=1&amp;pid=f3be6dd9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话题四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自然生态已考话题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ad28c7bf6?vcp=1&amp;pid=48dbc10a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ad28c7bf6?vcp=1&amp;pid=48dbc10a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刷话题（一）</a:t>
            </a:r>
            <a:endParaRPr lang="en-US" altLang="zh-CN" sz="2800" dirty="0"/>
          </a:p>
        </p:txBody>
      </p:sp>
      <p:sp>
        <p:nvSpPr>
          <p:cNvPr id="4" name="QM_7_BD.197_1#f71cb3225?vcp=1&amp;pid=ad28c7bf6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词数：321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pic>
        <p:nvPicPr>
          <p:cNvPr id="5" name="QM_7_BD.197_2#f71cb3225?htil=4&amp;vcp=1&amp;pid=ad28c7bf6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9255" y="2487930"/>
            <a:ext cx="2167128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197_3#f71cb3225?htil=4&amp;vcp=1&amp;pid=ad28c7bf6&amp;color=0,0,0&amp;vtp=1&amp;bbb=1&amp;hb=1&amp;hs=1"/>
          <p:cNvSpPr/>
          <p:nvPr/>
        </p:nvSpPr>
        <p:spPr>
          <a:xfrm>
            <a:off x="502920" y="2423541"/>
            <a:ext cx="888796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[2024温州市绣山中学三模]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adults?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Caregivers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endParaRPr lang="en-US" altLang="zh-CN" sz="2400" dirty="0"/>
          </a:p>
        </p:txBody>
      </p:sp>
      <p:sp>
        <p:nvSpPr>
          <p:cNvPr id="8" name="QM_7_BD.197_3#f71cb3225?htil=4&amp;vcp=1&amp;pid=ad28c7bf6&amp;color=0,0,0&amp;vtp=1&amp;bbb=1&amp;hb=1&amp;hs=1"/>
          <p:cNvSpPr/>
          <p:nvPr/>
        </p:nvSpPr>
        <p:spPr>
          <a:xfrm>
            <a:off x="502920" y="4088130"/>
            <a:ext cx="11184010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（音高）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（范围）.They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shorter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repeat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97_4#f71cb3225?vcp=1&amp;pid=ad28c7bf6&amp;color=0,0,0&amp;vtp=1&amp;bbb=1&amp;hb=1"/>
          <p:cNvSpPr/>
          <p:nvPr/>
        </p:nvSpPr>
        <p:spPr>
          <a:xfrm>
            <a:off x="502920" y="91345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Sarasota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female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female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frequencies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（频率）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sound—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maximum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（最高）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frequencies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frequencies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mirror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similar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talk”: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phonate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97_4#f71cb3225?vcp=1&amp;pid=ad28c7bf6&amp;color=0,0,0&amp;vtp=1&amp;bbb=1&amp;hb=1"/>
          <p:cNvSpPr/>
          <p:nvPr/>
        </p:nvSpPr>
        <p:spPr>
          <a:xfrm>
            <a:off x="502920" y="20483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“toddler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（学步的幼儿）”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7_BD.197_5#f71cb3225?htil=5&amp;vcp=1&amp;pid=ad28c7bf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3024" y="2053656"/>
            <a:ext cx="3474720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7_BD.197_6#f71cb3225?htil=5&amp;vcp=1&amp;pid=ad28c7bf6&amp;color=0,0,0&amp;vtp=1&amp;bt=1&amp;bbb=1&amp;hb=1"/>
          <p:cNvSpPr/>
          <p:nvPr/>
        </p:nvSpPr>
        <p:spPr>
          <a:xfrm>
            <a:off x="502920" y="1907352"/>
            <a:ext cx="7580376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98_1#f71cb3225?vcp=1&amp;pid=ad28c7bf6&amp;color=0,0,0&amp;mp=1&amp;vtp=1&amp;bt=1&amp;bbb=1&amp;hb=1"/>
          <p:cNvSpPr/>
          <p:nvPr/>
        </p:nvSpPr>
        <p:spPr>
          <a:xfrm>
            <a:off x="502920" y="231730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本文主要介绍了海豚妈妈在与宝宝交流时也会使用类似于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人类和孩子说话的方式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99_1#0ccef704e?vcp=1&amp;pid=f71cb3225&amp;color=0,0,0&amp;vtp=1&amp;bbb=1"/>
          <p:cNvSpPr/>
          <p:nvPr/>
        </p:nvSpPr>
        <p:spPr>
          <a:xfrm>
            <a:off x="502920" y="34072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200_1#0ccef704e.bracket?vcp=1&amp;pid=f71cb3225&amp;color=0,0,0&amp;vpa=57&amp;vtp=1"/>
          <p:cNvSpPr/>
          <p:nvPr/>
        </p:nvSpPr>
        <p:spPr>
          <a:xfrm>
            <a:off x="10608152" y="33958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01_1#0ccef704e.choices?vcp=1&amp;pid=f71cb3225&amp;color=0,0,0&amp;vtp=1&amp;bbb=1"/>
          <p:cNvSpPr/>
          <p:nvPr/>
        </p:nvSpPr>
        <p:spPr>
          <a:xfrm>
            <a:off x="502920" y="39486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pitch.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_3#c4cd06160?vcp=1&amp;pid=61a17073a&amp;color=0,0,0&amp;vtp=1&amp;bbb=1&amp;hb=1"/>
          <p:cNvSpPr/>
          <p:nvPr/>
        </p:nvSpPr>
        <p:spPr>
          <a:xfrm>
            <a:off x="502920" y="1210186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mulberry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（桑树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regarded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cocoons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（茧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Dynasty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described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mulberry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magic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silkworms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bigger,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cocoons.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02_1#98ddffb28?vcp=1&amp;pid=f71cb3225&amp;color=0,0,0&amp;vtp=1&amp;bt=1&amp;bbb=1&amp;hb=1"/>
          <p:cNvSpPr/>
          <p:nvPr/>
        </p:nvSpPr>
        <p:spPr>
          <a:xfrm>
            <a:off x="502920" y="132721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babies?(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02_1#98ddffb28?vcp=1&amp;pid=f71cb3225&amp;color=0,0,0&amp;tib=255,255,255&amp;iip=2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36836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03_1#98ddffb28.bracket?vcp=1&amp;pid=f71cb3225&amp;color=0,0,0&amp;vpa=58&amp;vtp=1"/>
          <p:cNvSpPr/>
          <p:nvPr/>
        </p:nvSpPr>
        <p:spPr>
          <a:xfrm>
            <a:off x="4123214" y="187458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04_1#98ddffb28.choices?vcp=1&amp;pid=f71cb3225&amp;color=0,0,0&amp;vtp=1&amp;bbb=1"/>
          <p:cNvSpPr/>
          <p:nvPr/>
        </p:nvSpPr>
        <p:spPr>
          <a:xfrm>
            <a:off x="502920" y="2372934"/>
            <a:ext cx="11183112" cy="19365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7300"/>
              </a:lnSpc>
              <a:tabLst>
                <a:tab pos="2861945" algn="l"/>
                <a:tab pos="5699125" algn="l"/>
                <a:tab pos="853630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97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8_BD.204_1#98ddffb28.choice_image?vcp=1&amp;pid=f71cb3225&amp;color=0,0,0&amp;tib=255,255,255&amp;iip=2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283" y="2377062"/>
            <a:ext cx="22311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8_BD.204_1#98ddffb28.choice_image?vcp=1&amp;pid=f71cb3225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8400" y="2377062"/>
            <a:ext cx="22311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8_BD.204_1#98ddffb28.choice_image?vcp=1&amp;pid=f71cb3225&amp;color=0,0,0&amp;tib=255,255,255&amp;iip=2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5580" y="2377062"/>
            <a:ext cx="22311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8_BD.204_1#98ddffb28.choice_image?vcp=1&amp;pid=f71cb3225&amp;color=0,0,0&amp;tib=255,255,255&amp;iip=2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9588" y="2377062"/>
            <a:ext cx="22311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8_BD.205_1#56ef272a0?vcp=1&amp;pid=f71cb3225&amp;color=0,0,0&amp;vtp=1&amp;bbb=1"/>
          <p:cNvSpPr/>
          <p:nvPr/>
        </p:nvSpPr>
        <p:spPr>
          <a:xfrm>
            <a:off x="502920" y="4376994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“phonate”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1" name="QC_8_AN.206_1#56ef272a0.bracket?vcp=1&amp;pid=f71cb3225&amp;color=0,0,0&amp;vpa=59&amp;vtp=1"/>
          <p:cNvSpPr/>
          <p:nvPr/>
        </p:nvSpPr>
        <p:spPr>
          <a:xfrm>
            <a:off x="9504838" y="4365564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C_8_BD.207_1#56ef272a0.choices?vcp=1&amp;pid=f71cb3225&amp;color=0,0,0&amp;vtp=1&amp;bbb=1"/>
          <p:cNvSpPr/>
          <p:nvPr/>
        </p:nvSpPr>
        <p:spPr>
          <a:xfrm>
            <a:off x="502920" y="492347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attention.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11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08_1#310e84b2f?vcp=1&amp;pid=f71cb3225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写作目的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08_1#310e84b2f?vcp=1&amp;pid=f71cb3225&amp;color=0,0,0&amp;tib=255,255,255&amp;iip=2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32226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09_1#310e84b2f.bracket?vcp=1&amp;pid=f71cb3225&amp;color=0,0,0&amp;vpa=60&amp;vtp=1"/>
          <p:cNvSpPr/>
          <p:nvPr/>
        </p:nvSpPr>
        <p:spPr>
          <a:xfrm>
            <a:off x="9044463" y="22911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10_1#310e84b2f.choices?vcp=1&amp;pid=f71cb3225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dolphins.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11_1#f14ec6f05?vcp=1&amp;pid=ad28c7bf6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主题：人与自然·环境污染及原因，环保意识和行为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词数：325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[2024杭州萧山区一模]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（泄漏）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Lately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Australian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（羽毛）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destroys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（喙），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11_1#f14ec6f05?vcp=1&amp;pid=ad28c7bf6&amp;color=0,0,0&amp;vtp=1&amp;bt=1&amp;bbb=1&amp;hb=1"/>
          <p:cNvSpPr/>
          <p:nvPr/>
        </p:nvSpPr>
        <p:spPr>
          <a:xfrm>
            <a:off x="502920" y="90456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Phillip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preventing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11_1#f14ec6f05?vcp=1&amp;pid=ad28c7bf6&amp;color=0,0,0&amp;vtp=1&amp;bt=1&amp;bbb=1&amp;hb=1"/>
          <p:cNvSpPr/>
          <p:nvPr/>
        </p:nvSpPr>
        <p:spPr>
          <a:xfrm>
            <a:off x="502920" y="20483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Phillip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Island，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spill.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cleaned，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saltwater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feathers.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12_1#f14ec6f05?vcp=1&amp;pid=ad28c7bf6&amp;color=0,0,0&amp;vtp=1&amp;bt=1&amp;bbb=1&amp;hb=1"/>
          <p:cNvSpPr/>
          <p:nvPr/>
        </p:nvSpPr>
        <p:spPr>
          <a:xfrm>
            <a:off x="502920" y="120986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本文主要介绍了石油泄漏对澳大利亚南部的小蓝企鹅产生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了影响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人们采取措施来帮助这些企鹅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13_1#097f17566?vcp=1&amp;pid=f14ec6f05&amp;color=0,0,0&amp;vtp=1&amp;bbb=1"/>
          <p:cNvSpPr/>
          <p:nvPr/>
        </p:nvSpPr>
        <p:spPr>
          <a:xfrm>
            <a:off x="502920" y="22998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“destroys”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214_1#097f17566.bracket?vcp=1&amp;pid=f14ec6f05&amp;color=0,0,0&amp;vpa=61&amp;vtp=1"/>
          <p:cNvSpPr/>
          <p:nvPr/>
        </p:nvSpPr>
        <p:spPr>
          <a:xfrm>
            <a:off x="10805002" y="228841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215_1#097f17566.choices?vcp=1&amp;pid=f14ec6f05&amp;color=0,0,0&amp;vtp=1&amp;bbb=1"/>
          <p:cNvSpPr/>
          <p:nvPr/>
        </p:nvSpPr>
        <p:spPr>
          <a:xfrm>
            <a:off x="502920" y="283451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.cools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B.pollutes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C.produces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.cuts</a:t>
            </a:r>
            <a:endParaRPr lang="en-US" altLang="zh-CN" sz="2400" dirty="0"/>
          </a:p>
        </p:txBody>
      </p:sp>
      <p:sp>
        <p:nvSpPr>
          <p:cNvPr id="6" name="QC_8_BD.216_1#b40b3f73d?vcp=1&amp;pid=f14ec6f05&amp;color=0,0,0&amp;vtp=1&amp;bbb=1"/>
          <p:cNvSpPr/>
          <p:nvPr/>
        </p:nvSpPr>
        <p:spPr>
          <a:xfrm>
            <a:off x="502920" y="33691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217_1#b40b3f73d.bracket?vcp=1&amp;pid=f14ec6f05&amp;color=0,0,0&amp;vpa=62&amp;vtp=1"/>
          <p:cNvSpPr/>
          <p:nvPr/>
        </p:nvSpPr>
        <p:spPr>
          <a:xfrm>
            <a:off x="8523763" y="33577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218_1#b40b3f73d.choices?vcp=1&amp;pid=f14ec6f05&amp;color=0,0,0&amp;vtp=1&amp;bbb=1"/>
          <p:cNvSpPr/>
          <p:nvPr/>
        </p:nvSpPr>
        <p:spPr>
          <a:xfrm>
            <a:off x="502920" y="391052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Phillip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Island.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19_1#c177a6339?vcp=1&amp;pid=f14ec6f05&amp;color=0,0,0&amp;vtp=1&amp;bt=1&amp;bbb=1"/>
          <p:cNvSpPr/>
          <p:nvPr/>
        </p:nvSpPr>
        <p:spPr>
          <a:xfrm>
            <a:off x="502920" y="149057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排序题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penguins?(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8_BD.219_1#c177a6339?vcp=1&amp;pid=f14ec6f05&amp;color=0,0,0&amp;tib=255,255,255&amp;iip=3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54" y="1510255"/>
            <a:ext cx="1225296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8_AN.220_1#c177a6339.bracket?vcp=1&amp;pid=f14ec6f05&amp;color=0,0,0&amp;vpa=63&amp;vtp=1"/>
          <p:cNvSpPr/>
          <p:nvPr/>
        </p:nvSpPr>
        <p:spPr>
          <a:xfrm>
            <a:off x="10125552" y="1479141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8_BD.221_1#c177a6339?vcp=1&amp;pid=f14ec6f05&amp;color=0,0,0&amp;vtp=1&amp;bbb=1&amp;hb=1"/>
          <p:cNvSpPr/>
          <p:nvPr/>
        </p:nvSpPr>
        <p:spPr>
          <a:xfrm>
            <a:off x="502920" y="2029938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①Send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②Dress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oil.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saltwater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pools.</a:t>
            </a:r>
            <a:endParaRPr lang="en-US" altLang="zh-CN" sz="2400" dirty="0"/>
          </a:p>
        </p:txBody>
      </p:sp>
      <p:sp>
        <p:nvSpPr>
          <p:cNvPr id="6" name="QC_8_BD.221_2#c177a6339.choices?vcp=1&amp;pid=f14ec6f05&amp;color=0,0,0&amp;vtp=1&amp;bbb=1"/>
          <p:cNvSpPr/>
          <p:nvPr/>
        </p:nvSpPr>
        <p:spPr>
          <a:xfrm>
            <a:off x="502920" y="367427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.④③②①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B.④②③①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C.③②④①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.③④②①</a:t>
            </a:r>
            <a:endParaRPr lang="en-US" altLang="zh-CN" sz="2400" dirty="0"/>
          </a:p>
        </p:txBody>
      </p:sp>
      <p:sp>
        <p:nvSpPr>
          <p:cNvPr id="7" name="QC_8_BD.222_1#bc1ec1c75?vcp=1&amp;pid=f14ec6f05&amp;color=0,0,0&amp;vtp=1&amp;bbb=1&amp;hb=1"/>
          <p:cNvSpPr/>
          <p:nvPr/>
        </p:nvSpPr>
        <p:spPr>
          <a:xfrm>
            <a:off x="502920" y="421560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column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（栏目）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8" name="QC_8_BD.222_1#bc1ec1c75?vcp=1&amp;pid=f14ec6f05&amp;color=0,0,0&amp;tib=255,255,255&amp;iip=3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256757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8_AN.223_1#bc1ec1c75.bracket?vcp=1&amp;pid=f14ec6f05&amp;color=0,0,0&amp;vpa=64&amp;vtp=1"/>
          <p:cNvSpPr/>
          <p:nvPr/>
        </p:nvSpPr>
        <p:spPr>
          <a:xfrm>
            <a:off x="2273777" y="476297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C_8_BD.224_1#bc1ec1c75.choices?vcp=1&amp;pid=f14ec6f05&amp;color=0,0,0&amp;vtp=1&amp;bbb=1"/>
          <p:cNvSpPr/>
          <p:nvPr/>
        </p:nvSpPr>
        <p:spPr>
          <a:xfrm>
            <a:off x="502920" y="531257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.Environment.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9" grpId="0" animBg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ec1699f68?vcp=1&amp;pid=48dbc10a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ec1699f68?vcp=1&amp;pid=48dbc10a0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刷话题（二）</a:t>
            </a:r>
            <a:endParaRPr lang="en-US" altLang="zh-CN" sz="2800" dirty="0"/>
          </a:p>
        </p:txBody>
      </p:sp>
      <p:sp>
        <p:nvSpPr>
          <p:cNvPr id="4" name="QM_7_BD.225_1#c4de54d2e?vcp=1&amp;pid=ec1699f68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词数：371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[2024杭州观成教育集团一模]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developing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struggle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Elephants，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infrasound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range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25_1#c4de54d2e?vcp=1&amp;pid=ec1699f68&amp;color=0,0,0&amp;vtp=1&amp;bbb=1&amp;hb=1"/>
          <p:cNvSpPr/>
          <p:nvPr/>
        </p:nvSpPr>
        <p:spPr>
          <a:xfrm>
            <a:off x="502920" y="90000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ocean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attracting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shocking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ears!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normally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attached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microphones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honeybees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turtles，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reefs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devices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controlled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networked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sensors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satellites.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interconnected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aid：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enabling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observe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beyond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limits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ability.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determine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225_1#c4de54d2e?vcp=1&amp;pid=ec1699f68&amp;color=0,0,0&amp;vtp=1&amp;bbb=1&amp;hb=1"/>
          <p:cNvSpPr/>
          <p:nvPr/>
        </p:nvSpPr>
        <p:spPr>
          <a:xfrm>
            <a:off x="502920" y="912180"/>
            <a:ext cx="111831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Germany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decoded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honeybees'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behavior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AI.Then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honeybee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machines，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honeybees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nectar.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possibility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“healthy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reef”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sounds，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damage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10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11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12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13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14.xml><?xml version="1.0" encoding="utf-8"?>
<p:tagLst xmlns:p="http://schemas.openxmlformats.org/presentationml/2006/main">
  <p:tag name="commondata" val="eyJoZGlkIjoiYzBiN2M3YmRmYTE0OTFjMzRiZTc2YTk1YzAyOTFjNzQifQ=="/>
</p:tagLst>
</file>

<file path=ppt/tags/tag2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3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4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5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6.xml><?xml version="1.0" encoding="utf-8"?>
<p:tagLst xmlns:p="http://schemas.openxmlformats.org/presentationml/2006/main">
  <p:tag name="KSO_WM_DIAGRAM_VIRTUALLY_FRAME" val="{&quot;height&quot;:297.27000000000004,&quot;left&quot;:39.6,&quot;top&quot;:159.0151968503937,&quot;width&quot;:880.5600000000001}"/>
</p:tagLst>
</file>

<file path=ppt/tags/tag7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8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ags/tag9.xml><?xml version="1.0" encoding="utf-8"?>
<p:tagLst xmlns:p="http://schemas.openxmlformats.org/presentationml/2006/main">
  <p:tag name="KSO_WM_DIAGRAM_VIRTUALLY_FRAME" val="{&quot;height&quot;:253.7399212598425,&quot;left&quot;:39.6,&quot;top&quot;:159.1051968503937,&quot;width&quot;:880.5600000000001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63610</Words>
  <Application>WPS 演示</Application>
  <PresentationFormat>宽屏</PresentationFormat>
  <Paragraphs>1681</Paragraphs>
  <Slides>143</Slides>
  <Notes>113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143</vt:i4>
      </vt:variant>
    </vt:vector>
  </HeadingPairs>
  <TitlesOfParts>
    <vt:vector size="159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楷体</vt:lpstr>
      <vt:lpstr>Arial Unicode MS</vt:lpstr>
      <vt:lpstr>等线</vt:lpstr>
      <vt:lpstr>Cambria Math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4</cp:revision>
  <dcterms:created xsi:type="dcterms:W3CDTF">2024-10-12T09:08:00Z</dcterms:created>
  <dcterms:modified xsi:type="dcterms:W3CDTF">2024-10-14T07:15:02Z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85F989DC1F7349D1BFD2F4A442753E99_12</vt:lpwstr>
  </property>
  <property fmtid="{D5CDD505-2E9C-101B-9397-08002B2CF9AE}" pid="3" name="KSOProductBuildVer">
    <vt:lpwstr>2052-12.1.0.18276</vt:lpwstr>
  </property>
</Properties>
</file>